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6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7"/>
  </p:notesMasterIdLst>
  <p:sldIdLst>
    <p:sldId id="395" r:id="rId2"/>
    <p:sldId id="570" r:id="rId3"/>
    <p:sldId id="597" r:id="rId4"/>
    <p:sldId id="522" r:id="rId5"/>
    <p:sldId id="586" r:id="rId6"/>
    <p:sldId id="587" r:id="rId7"/>
    <p:sldId id="588" r:id="rId8"/>
    <p:sldId id="589" r:id="rId9"/>
    <p:sldId id="590" r:id="rId10"/>
    <p:sldId id="469" r:id="rId11"/>
    <p:sldId id="543" r:id="rId12"/>
    <p:sldId id="501" r:id="rId13"/>
    <p:sldId id="544" r:id="rId14"/>
    <p:sldId id="545" r:id="rId15"/>
    <p:sldId id="546" r:id="rId16"/>
    <p:sldId id="498" r:id="rId17"/>
    <p:sldId id="593" r:id="rId18"/>
    <p:sldId id="475" r:id="rId19"/>
    <p:sldId id="595" r:id="rId20"/>
    <p:sldId id="592" r:id="rId21"/>
    <p:sldId id="474" r:id="rId22"/>
    <p:sldId id="479" r:id="rId23"/>
    <p:sldId id="609" r:id="rId24"/>
    <p:sldId id="611" r:id="rId25"/>
    <p:sldId id="549" r:id="rId26"/>
    <p:sldId id="599" r:id="rId27"/>
    <p:sldId id="476" r:id="rId28"/>
    <p:sldId id="485" r:id="rId29"/>
    <p:sldId id="486" r:id="rId30"/>
    <p:sldId id="487" r:id="rId31"/>
    <p:sldId id="608" r:id="rId32"/>
    <p:sldId id="610" r:id="rId33"/>
    <p:sldId id="386" r:id="rId34"/>
    <p:sldId id="489" r:id="rId35"/>
    <p:sldId id="409" r:id="rId36"/>
    <p:sldId id="497" r:id="rId37"/>
    <p:sldId id="490" r:id="rId38"/>
    <p:sldId id="492" r:id="rId39"/>
    <p:sldId id="494" r:id="rId40"/>
    <p:sldId id="493" r:id="rId41"/>
    <p:sldId id="388" r:id="rId42"/>
    <p:sldId id="389" r:id="rId43"/>
    <p:sldId id="500" r:id="rId44"/>
    <p:sldId id="495" r:id="rId45"/>
    <p:sldId id="4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EDE466-9C15-4DEF-BC9A-A9D0954206C5}" v="67" dt="2021-09-30T14:46:37.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4660"/>
  </p:normalViewPr>
  <p:slideViewPr>
    <p:cSldViewPr snapToGrid="0">
      <p:cViewPr varScale="1">
        <p:scale>
          <a:sx n="120" d="100"/>
          <a:sy n="120" d="100"/>
        </p:scale>
        <p:origin x="402" y="102"/>
      </p:cViewPr>
      <p:guideLst/>
    </p:cSldViewPr>
  </p:slideViewPr>
  <p:notesTextViewPr>
    <p:cViewPr>
      <p:scale>
        <a:sx n="1" d="1"/>
        <a:sy n="1" d="1"/>
      </p:scale>
      <p:origin x="0" y="0"/>
    </p:cViewPr>
  </p:notesTextViewPr>
  <p:sorterViewPr>
    <p:cViewPr>
      <p:scale>
        <a:sx n="100" d="100"/>
        <a:sy n="100" d="100"/>
      </p:scale>
      <p:origin x="0" y="-28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5:46.451"/>
    </inkml:context>
    <inkml:brush xml:id="br0">
      <inkml:brushProperty name="width" value="0.05" units="cm"/>
      <inkml:brushProperty name="height" value="0.05" units="cm"/>
      <inkml:brushProperty name="color" value="#FFFFFF"/>
    </inkml:brush>
  </inkml:definitions>
  <inkml:trace contextRef="#ctx0" brushRef="#br0">1134 385 6289 0 0,'0'-3'218'0'0,"-1"0"-1"0"0,0-1 0 0 0,0 1 0 0 0,0 0 1 0 0,0 0-1 0 0,-1 0 0 0 0,1 0 1 0 0,-1 0-1 0 0,0 0 0 0 0,0 0 0 0 0,0 0 1 0 0,0 1-1 0 0,-1-1 0 0 0,1 1 0 0 0,-5-4 1 0 0,5 5-228 0 0,1 1 1 0 0,0-1 0 0 0,-1 0-1 0 0,1 1 1 0 0,-1 0 0 0 0,1-1-1 0 0,-1 1 1 0 0,1 0 0 0 0,-1 0-1 0 0,1 0 1 0 0,-1 0 0 0 0,1 0-1 0 0,-1 0 1 0 0,1 0 0 0 0,-1 0 0 0 0,1 1-1 0 0,0-1 1 0 0,-1 1 0 0 0,1-1-1 0 0,-1 1 1 0 0,1-1 0 0 0,0 1-1 0 0,-1 0 1 0 0,1 0 0 0 0,0-1-1 0 0,0 1 1 0 0,-1 0 0 0 0,1 0-1 0 0,0 0 1 0 0,0 0 0 0 0,0 1-1 0 0,0-1 1 0 0,0 0 0 0 0,1 0-1 0 0,-1 1 1 0 0,0-1 0 0 0,0 2-1 0 0,-66 102-135 0 0,-35 52 66 0 0,65-100 48 0 0,3 1-1 0 0,-34 83 1 0 0,38-78 13 0 0,-53 99-13 0 0,41-85 64 0 0,3 2-1 0 0,4 2 1 0 0,-31 106 0 0 0,55-148-6 0 0,4-16 24 0 0,0 0 1 0 0,1 0-1 0 0,2 0 0 0 0,1 1 0 0 0,0 0 1 0 0,2 44-1 0 0,2-63 16 0 0,0 0 0 0 0,1 0 0 0 0,-1-1 1 0 0,1 1-1 0 0,0-1 0 0 0,0 1 1 0 0,1-1-1 0 0,-1 0 0 0 0,1 0 0 0 0,0 0 1 0 0,0 0-1 0 0,1 0 0 0 0,-1-1 0 0 0,1 0 1 0 0,0 1-1 0 0,-1-1 0 0 0,1-1 0 0 0,1 1 1 0 0,-1 0-1 0 0,0-1 0 0 0,1 0 0 0 0,7 3 1 0 0,12 3 140 0 0,-1-1 0 0 0,1-1 0 0 0,34 3 0 0 0,-27-4-137 0 0,10 2-20 0 0,0 1 0 0 0,0 2 1 0 0,-1 1-1 0 0,0 3 1 0 0,-1 1-1 0 0,-1 1 0 0 0,0 3 1 0 0,43 28-1 0 0,-8 2-28 0 0,2-3-1 0 0,2-4 0 0 0,2-3 0 0 0,1-4 0 0 0,87 26 1 0 0,530 124 113 0 0,-255-73-99 0 0,111 28 37 0 0,9-45 60 0 0,-425-82-89 0 0,281 42 39 0 0,-404-50-81 0 0,-12-4 31 0 0,0 0 0 0 0,0 0 0 0 0,0 0 0 0 0,0 0 0 0 0,0 0 0 0 0,0 0 0 0 0,0-1-1 0 0,1 1 1 0 0,-1-1 0 0 0,0 0 0 0 0,0 0 0 0 0,1 0 0 0 0,3 0 0 0 0,7-9 11 0 0,-1-1-1 0 0,0-1 1 0 0,-1 0-1 0 0,0 0 1 0 0,-1-1 0 0 0,0-1-1 0 0,-1 1 1 0 0,0-1 0 0 0,-1-1-1 0 0,0 0 1 0 0,-2 0-1 0 0,1 0 1 0 0,7-30 0 0 0,-3 6-24 0 0,-1 1 0 0 0,-2-2 0 0 0,-2 1-1 0 0,2-68 1 0 0,-9 74 8 0 0,-1-1 0 0 0,-1 1 0 0 0,-12-48 0 0 0,-35-95 38 0 0,19 71-51 0 0,8 21-8 0 0,-93-390 80 0 0,110 429-34 0 0,-3 0-1 0 0,-2 1 1 0 0,-2 0-1 0 0,-1 1 1 0 0,-2 1 0 0 0,-2 0-1 0 0,-2 1 1 0 0,-2 1-1 0 0,-1 1 1 0 0,-35-44 0 0 0,32 52-26 0 0,-1 1 1 0 0,-1 1-1 0 0,-1 2 1 0 0,-2 0-1 0 0,0 3 1 0 0,-2 0-1 0 0,-60-31 1 0 0,-326-123 153 0 0,150 70-15 0 0,-43-39 6 0 0,-31-12-82 0 0,270 131-145 0 0,-2 3 0 0 0,0 3 0 0 0,-2 4 0 0 0,0 2 0 0 0,-1 5 0 0 0,0 2-1 0 0,-129 5 1 0 0,13 15-615 0 0,-366 70 0 0 0,-325 149-3740 0 0,720-180 2941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35.093"/>
    </inkml:context>
    <inkml:brush xml:id="br0">
      <inkml:brushProperty name="width" value="0.05" units="cm"/>
      <inkml:brushProperty name="height" value="0.05" units="cm"/>
      <inkml:brushProperty name="color" value="#FFFFFF"/>
    </inkml:brush>
  </inkml:definitions>
  <inkml:trace contextRef="#ctx0" brushRef="#br0">33 581 4521 0 0,'-1'1'95'0'0,"0"-1"0"0"0,0 1 1 0 0,0-1-1 0 0,-1 1 0 0 0,1-1 0 0 0,0 1 0 0 0,0-1 0 0 0,0 1 1 0 0,0-1-1 0 0,0 0 0 0 0,-1 0 0 0 0,1 0 0 0 0,0 1 1 0 0,0-1-1 0 0,0 0 0 0 0,0 0 0 0 0,-1-1 0 0 0,1 1 1 0 0,0 0-1 0 0,0 0 0 0 0,0-1 0 0 0,0 1 0 0 0,-1 0 0 0 0,1-1 1 0 0,-1 0-1 0 0,2 0-29 0 0,-1 0-1 0 0,1-1 1 0 0,0 1 0 0 0,0 0 0 0 0,0 0 0 0 0,0-1-1 0 0,0 1 1 0 0,0 0 0 0 0,0 0 0 0 0,0-1 0 0 0,0 1 0 0 0,1 0-1 0 0,-1 0 1 0 0,0 0 0 0 0,1 0 0 0 0,-1-1 0 0 0,1 1-1 0 0,-1 0 1 0 0,2-1 0 0 0,4-10 204 0 0,2 0 0 0 0,-1 1-1 0 0,11-13 1 0 0,161-166 1164 0 0,-153 166-1395 0 0,2 1-1 0 0,0 2 1 0 0,2 0-1 0 0,0 2 0 0 0,44-20 1 0 0,7 6-38 0 0,1 4 0 0 0,2 3 1 0 0,0 5-1 0 0,2 3 0 0 0,0 3 0 0 0,153-5 1 0 0,533 46-82 0 0,-534-10 96 0 0,29 2-21 0 0,341 15 28 0 0,0-44 67 0 0,-106-23-1829 0 0,-444 32 1115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1.402"/>
    </inkml:context>
    <inkml:brush xml:id="br0">
      <inkml:brushProperty name="width" value="0.05" units="cm"/>
      <inkml:brushProperty name="height" value="0.05" units="cm"/>
      <inkml:brushProperty name="color" value="#FFFFFF"/>
    </inkml:brush>
  </inkml:definitions>
  <inkml:trace contextRef="#ctx0" brushRef="#br0">1 0 7402 0 0,'6'4'422'0'0,"0"0"1"0"0,1-1 0 0 0,0 1 0 0 0,-1-2 0 0 0,1 1-1 0 0,0-1 1 0 0,0 0 0 0 0,1 0 0 0 0,-1-1 0 0 0,9 1 0 0 0,80-1 82 0 0,-57-2 178 0 0,208 5 672 0 0,147-3-2607 0 0,-361-3 581 0 0,48-10-1 0 0,-31 3-639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1.809"/>
    </inkml:context>
    <inkml:brush xml:id="br0">
      <inkml:brushProperty name="width" value="0.05" units="cm"/>
      <inkml:brushProperty name="height" value="0.05" units="cm"/>
      <inkml:brushProperty name="color" value="#FFFFFF"/>
    </inkml:brush>
  </inkml:definitions>
  <inkml:trace contextRef="#ctx0" brushRef="#br0">88 0 5209 0 0,'-11'17'598'0'0,"0"1"-1"0"0,2 0 1 0 0,0 0-1 0 0,1 1 1 0 0,0 0 0 0 0,2 0-1 0 0,0 0 1 0 0,-5 35-1 0 0,6-9-283 0 0,2 1 0 0 0,4 82 0 0 0,20 151 571 0 0,66 331 0 0 0,-68-514-2041 0 0,5-1 1 0 0,41 109 0 0 0,-52-173-200 0 0,2-5-610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2.156"/>
    </inkml:context>
    <inkml:brush xml:id="br0">
      <inkml:brushProperty name="width" value="0.05" units="cm"/>
      <inkml:brushProperty name="height" value="0.05" units="cm"/>
      <inkml:brushProperty name="color" value="#FFFFFF"/>
    </inkml:brush>
  </inkml:definitions>
  <inkml:trace contextRef="#ctx0" brushRef="#br0">1 305 7650 0 0,'0'-4'475'0'0,"0"1"0"0"0,0-1 0 0 0,0 0 0 0 0,1 0-1 0 0,-1 1 1 0 0,1-1 0 0 0,0 0 0 0 0,0 1 0 0 0,0-1 0 0 0,0 1 0 0 0,1-1 0 0 0,2-3 0 0 0,-1 3-409 0 0,0 1-1 0 0,0 0 1 0 0,0 0-1 0 0,1 1 1 0 0,0-1-1 0 0,-1 1 1 0 0,1-1-1 0 0,0 1 0 0 0,0 0 1 0 0,7-2-1 0 0,102-44 669 0 0,2 4 0 0 0,211-49 0 0 0,-302 88-793 0 0,26-6-567 0 0,1 2 1 0 0,0 3-1 0 0,100-1 0 0 0,-140 8-69 0 0,-1 1 0 0 0,0 0 0 0 0,0 1-1 0 0,0 0 1 0 0,12 5 0 0 0,-5 0-1492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2.488"/>
    </inkml:context>
    <inkml:brush xml:id="br0">
      <inkml:brushProperty name="width" value="0.05" units="cm"/>
      <inkml:brushProperty name="height" value="0.05" units="cm"/>
      <inkml:brushProperty name="color" value="#FFFFFF"/>
    </inkml:brush>
  </inkml:definitions>
  <inkml:trace contextRef="#ctx0" brushRef="#br0">7 0 6185 0 0,'-6'150'4047'0'0,"21"80"-3082"0"0,-3-75-609 0 0,-2 60-215 0 0,30 359-461 0 0,-14-421-1720 0 0,-18-110 892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2.821"/>
    </inkml:context>
    <inkml:brush xml:id="br0">
      <inkml:brushProperty name="width" value="0.05" units="cm"/>
      <inkml:brushProperty name="height" value="0.05" units="cm"/>
      <inkml:brushProperty name="color" value="#FFFFFF"/>
    </inkml:brush>
  </inkml:definitions>
  <inkml:trace contextRef="#ctx0" brushRef="#br0">16 43 7938 0 0,'-1'0'186'0'0,"0"1"1"0"0,0-1-1 0 0,0 1 0 0 0,0-1 1 0 0,0 1-1 0 0,1 0 1 0 0,-1-1-1 0 0,0 1 0 0 0,0 0 1 0 0,1 0-1 0 0,-1-1 1 0 0,0 1-1 0 0,1 0 1 0 0,-1 0-1 0 0,1 0 0 0 0,-1 0 1 0 0,1 0-1 0 0,-1 0 1 0 0,1 0-1 0 0,0 0 0 0 0,-1 0 1 0 0,1 0-1 0 0,0 0 1 0 0,0 0-1 0 0,0 0 1 0 0,0 0-1 0 0,0 0 0 0 0,0 0 1 0 0,0 0-1 0 0,0 0 1 0 0,0 0-1 0 0,0 0 0 0 0,1 0 1 0 0,-1 0-1 0 0,0 0 1 0 0,1 1-1 0 0,23 27 1444 0 0,-19-24-1896 0 0,7 5 389 0 0,1-1 0 0 0,-1 0 0 0 0,2-1-1 0 0,-1-1 1 0 0,1 0 0 0 0,0-1-1 0 0,1 0 1 0 0,-1-1 0 0 0,1-1-1 0 0,0 0 1 0 0,24 2 0 0 0,-6-2-12 0 0,0-1 0 0 0,1-1-1 0 0,-1-2 1 0 0,42-5 0 0 0,136-28 170 0 0,-154 22-232 0 0,335-66-874 0 0,-135 18-3407 0 0,-206 45 2231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9.493"/>
    </inkml:context>
    <inkml:brush xml:id="br0">
      <inkml:brushProperty name="width" value="0.05" units="cm"/>
      <inkml:brushProperty name="height" value="0.05" units="cm"/>
      <inkml:brushProperty name="color" value="#FFFFFF"/>
    </inkml:brush>
  </inkml:definitions>
  <inkml:trace contextRef="#ctx0" brushRef="#br0">18 1 1360 0 0,'-6'20'5056'0'0,"-2"72"-3695"0"0,4 1 1 0 0,12 127-1 0 0,-6-164-1159 0 0,2 14-1182 0 0,18 101 0 0 0,-20-168-331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0.021"/>
    </inkml:context>
    <inkml:brush xml:id="br0">
      <inkml:brushProperty name="width" value="0.05" units="cm"/>
      <inkml:brushProperty name="height" value="0.05" units="cm"/>
      <inkml:brushProperty name="color" value="#FFFFFF"/>
    </inkml:brush>
  </inkml:definitions>
  <inkml:trace contextRef="#ctx0" brushRef="#br0">9 68 3201 0 0,'-1'0'196'0'0,"1"0"1"0"0,0-1-1 0 0,0 1 1 0 0,-1 0-1 0 0,1-1 1 0 0,0 1 0 0 0,0-1-1 0 0,-1 1 1 0 0,1-1-1 0 0,0 1 1 0 0,0 0-1 0 0,0-1 1 0 0,0 1 0 0 0,0-1-1 0 0,0 1 1 0 0,0-1-1 0 0,0 1 1 0 0,0-1-1 0 0,0 1 1 0 0,0-1-1 0 0,0 1 1 0 0,0 0 0 0 0,0-1-1 0 0,0 1 1 0 0,0-1-1 0 0,0 1 1 0 0,0-1-1 0 0,1 1 1 0 0,-1-1-1 0 0,0 1 1 0 0,0 0 0 0 0,1-1-1 0 0,-1 1 1 0 0,1-1-1 0 0,18-15 1669 0 0,35-11-1379 0 0,-49 25-470 0 0,0 0 1 0 0,1 1 0 0 0,-1-1 0 0 0,1 1 0 0 0,0 0-1 0 0,-1 1 1 0 0,1-1 0 0 0,0 1 0 0 0,-1 0 0 0 0,1 1-1 0 0,0-1 1 0 0,-1 1 0 0 0,1 0 0 0 0,-1 1 0 0 0,1-1-1 0 0,-1 1 1 0 0,0 0 0 0 0,0 0 0 0 0,1 1-1 0 0,-1 0 1 0 0,6 4 0 0 0,-5-3-4 0 0,1 0 0 0 0,-1 1 0 0 0,0 0-1 0 0,0 1 1 0 0,0-1 0 0 0,-1 1 0 0 0,0 0 0 0 0,0 0 0 0 0,0 1-1 0 0,5 10 1 0 0,-8-14-2 0 0,-1 0 0 0 0,0 1-1 0 0,0-1 1 0 0,0 0-1 0 0,-1 0 1 0 0,1 0 0 0 0,-1 1-1 0 0,0-1 1 0 0,0 0 0 0 0,0 1-1 0 0,0-1 1 0 0,0 0-1 0 0,-1 0 1 0 0,1 1 0 0 0,-1-1-1 0 0,0 0 1 0 0,0 0 0 0 0,0 0-1 0 0,-1 0 1 0 0,1 0-1 0 0,-1 0 1 0 0,1 0 0 0 0,-1 0-1 0 0,0-1 1 0 0,0 1 0 0 0,0-1-1 0 0,-1 1 1 0 0,-2 1 0 0 0,-1 2 44 0 0,0-1 1 0 0,0 0-1 0 0,0-1 1 0 0,-1 0-1 0 0,0 0 1 0 0,0 0 0 0 0,0-1-1 0 0,0 0 1 0 0,0 0-1 0 0,-1-1 1 0 0,1 0 0 0 0,-1 0-1 0 0,-14 1 1 0 0,-22 6 68 0 0,35-7-116 0 0,1 1-1 0 0,0 0 1 0 0,-1 1-1 0 0,1 0 1 0 0,-12 8-1 0 0,17-10-13 0 0,1 0 0 0 0,-1-1-1 0 0,1 1 1 0 0,-1 0-1 0 0,1 0 1 0 0,-1 1 0 0 0,1-1-1 0 0,0 1 1 0 0,0-1 0 0 0,0 1-1 0 0,1-1 1 0 0,-1 1-1 0 0,1 0 1 0 0,-1 0 0 0 0,1 0-1 0 0,0 0 1 0 0,0 0-1 0 0,0 0 1 0 0,0 4 0 0 0,13-3-5 0 0,-1-2 13 0 0,-1 0 0 0 0,1 0 0 0 0,-1-1 0 0 0,1-1 0 0 0,0 0 0 0 0,-1 0 0 0 0,16-3 0 0 0,-21 2 10 0 0,-1 0-1 0 0,1 1 1 0 0,-1 0 0 0 0,1 0 0 0 0,-1 0-1 0 0,1 1 1 0 0,-1 0 0 0 0,0-1 0 0 0,1 2-1 0 0,-1-1 1 0 0,0 0 0 0 0,1 1-1 0 0,-1 0 1 0 0,0 0 0 0 0,0 0 0 0 0,0 0-1 0 0,-1 1 1 0 0,1-1 0 0 0,-1 1 0 0 0,4 4-1 0 0,3 4 121 0 0,-1 0-1 0 0,-1 1 1 0 0,0 0-1 0 0,12 25 1 0 0,-14-26-65 0 0,-1 0 0 0 0,2 0-1 0 0,-1 0 1 0 0,2-1 0 0 0,-1 0 0 0 0,17 16 0 0 0,-22-24-130 0 0,1 0-1 0 0,0 1 0 0 0,1-1 1 0 0,-1-1-1 0 0,0 1 0 0 0,1 0 1 0 0,-1-1-1 0 0,1 1 0 0 0,-1-1 0 0 0,1 0 1 0 0,-1-1-1 0 0,1 1 0 0 0,0 0 1 0 0,-1-1-1 0 0,1 0 0 0 0,0 0 1 0 0,0 0-1 0 0,-1 0 0 0 0,1-1 1 0 0,0 1-1 0 0,0-1 0 0 0,-1 0 1 0 0,7-3-1 0 0,-2-4-484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0.339"/>
    </inkml:context>
    <inkml:brush xml:id="br0">
      <inkml:brushProperty name="width" value="0.05" units="cm"/>
      <inkml:brushProperty name="height" value="0.05" units="cm"/>
      <inkml:brushProperty name="color" value="#FFFFFF"/>
    </inkml:brush>
  </inkml:definitions>
  <inkml:trace contextRef="#ctx0" brushRef="#br0">51 19 3281 0 0,'2'-9'1401'0'0,"0"-1"31"0"0,0 21 4825 0 0,-3 104-6291 0 0,-4-1 0 0 0,-27 145 0 0 0,15-139-2798 0 0,15-102 1773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0.671"/>
    </inkml:context>
    <inkml:brush xml:id="br0">
      <inkml:brushProperty name="width" value="0.05" units="cm"/>
      <inkml:brushProperty name="height" value="0.05" units="cm"/>
      <inkml:brushProperty name="color" value="#FFFFFF"/>
    </inkml:brush>
  </inkml:definitions>
  <inkml:trace contextRef="#ctx0" brushRef="#br0">16 35 5073 0 0,'-1'0'307'0'0,"0"-1"0"0"0,0 1 0 0 0,0-1-1 0 0,0 1 1 0 0,1-1 0 0 0,-1 0 0 0 0,0 1 0 0 0,0-1 0 0 0,0 0 0 0 0,1 0-1 0 0,-1 1 1 0 0,0-1 0 0 0,1 0 0 0 0,-1 0 0 0 0,0 0 0 0 0,1 0 0 0 0,-1 0-1 0 0,1 0 1 0 0,0 0 0 0 0,-1 0 0 0 0,1 0 0 0 0,0 0 0 0 0,0 0-1 0 0,-1 0 1 0 0,1 0 0 0 0,0 0 0 0 0,0 0 0 0 0,0-2 0 0 0,1 2-246 0 0,0 0 0 0 0,0 0 1 0 0,0 1-1 0 0,0-1 0 0 0,1 0 1 0 0,-1 1-1 0 0,0-1 0 0 0,0 0 1 0 0,0 1-1 0 0,0-1 0 0 0,1 1 1 0 0,-1 0-1 0 0,0 0 0 0 0,1-1 1 0 0,-1 1-1 0 0,0 0 0 0 0,0 0 1 0 0,1 0-1 0 0,-1 0 0 0 0,0 0 0 0 0,1 0 1 0 0,-1 1-1 0 0,0-1 0 0 0,0 0 1 0 0,1 1-1 0 0,-1-1 0 0 0,0 1 1 0 0,0-1-1 0 0,2 2 0 0 0,4 1-40 0 0,0-1 1 0 0,0 1-1 0 0,0 1 0 0 0,-1 0 0 0 0,1 0 0 0 0,-1 0 0 0 0,0 0 0 0 0,0 1 0 0 0,-1 0 0 0 0,1 0 0 0 0,-1 1 0 0 0,0 0 1 0 0,0-1-1 0 0,-1 2 0 0 0,6 9 0 0 0,12 31 59 0 0,-3 0 0 0 0,-2 2-1 0 0,15 65 1 0 0,-19-64-388 0 0,2 0 0 0 0,2-1 0 0 0,27 56-1 0 0,-12-60-2299 0 0,-24-36 1263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1.003"/>
    </inkml:context>
    <inkml:brush xml:id="br0">
      <inkml:brushProperty name="width" value="0.05" units="cm"/>
      <inkml:brushProperty name="height" value="0.05" units="cm"/>
      <inkml:brushProperty name="color" value="#FFFFFF"/>
    </inkml:brush>
  </inkml:definitions>
  <inkml:trace contextRef="#ctx0" brushRef="#br0">0 1 6849 0 0,'1'1'367'0'0,"-1"1"0"0"0,1 0 0 0 0,0-1 0 0 0,-1 1-1 0 0,1-1 1 0 0,0 1 0 0 0,0-1 0 0 0,0 1 0 0 0,0-1-1 0 0,0 0 1 0 0,1 1 0 0 0,-1-1 0 0 0,0 0 0 0 0,3 2-1 0 0,30 14 1333 0 0,-25-14-1543 0 0,1-1 0 0 0,0 1 0 0 0,0-1 0 0 0,19 0 0 0 0,-18-2-192 0 0,77-4 516 0 0,-83 3-786 0 0,0 0 1 0 0,0 0-1 0 0,0 0 1 0 0,0 0-1 0 0,-1-1 1 0 0,1 0-1 0 0,-1 0 0 0 0,1 0 1 0 0,-1 0-1 0 0,1-1 1 0 0,-1 0-1 0 0,0 0 0 0 0,-1 0 1 0 0,8-7-1 0 0,-3-1-1534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35.502"/>
    </inkml:context>
    <inkml:brush xml:id="br0">
      <inkml:brushProperty name="width" value="0.05" units="cm"/>
      <inkml:brushProperty name="height" value="0.05" units="cm"/>
      <inkml:brushProperty name="color" value="#FFFFFF"/>
    </inkml:brush>
  </inkml:definitions>
  <inkml:trace contextRef="#ctx0" brushRef="#br0">0 95 9074 0 0,'41'-18'1905'0'0,"76"-23"-1"0"0,-74 31-1930 0 0,0 1 0 0 0,0 2-1 0 0,1 2 1 0 0,-1 2-1 0 0,1 2 1 0 0,82 8 0 0 0,441 94 119 0 0,-282-43-36 0 0,79-2 19 0 0,2-15 0 0 0,1-17 0 0 0,385-24 0 0 0,-587-7-1545 0 0,248-44 1 0 0,-339 33 278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1.336"/>
    </inkml:context>
    <inkml:brush xml:id="br0">
      <inkml:brushProperty name="width" value="0.05" units="cm"/>
      <inkml:brushProperty name="height" value="0.05" units="cm"/>
      <inkml:brushProperty name="color" value="#FFFFFF"/>
    </inkml:brush>
  </inkml:definitions>
  <inkml:trace contextRef="#ctx0" brushRef="#br0">1 5 6089 0 0,'0'0'146'0'0,"0"-1"0"0"0,1 1-1 0 0,-1 0 1 0 0,0-1-1 0 0,0 1 1 0 0,1 0 0 0 0,-1 0-1 0 0,0 0 1 0 0,0-1-1 0 0,1 1 1 0 0,-1 0 0 0 0,0 0-1 0 0,1 0 1 0 0,-1 0 0 0 0,0-1-1 0 0,1 1 1 0 0,-1 0-1 0 0,0 0 1 0 0,1 0 0 0 0,-1 0-1 0 0,0 0 1 0 0,1 0 0 0 0,-1 0-1 0 0,0 0 1 0 0,1 0-1 0 0,-1 0 1 0 0,0 0 0 0 0,1 0-1 0 0,-1 0 1 0 0,0 0-1 0 0,1 0 1 0 0,-1 1 0 0 0,0-1-1 0 0,1 0 1 0 0,-1 0 0 0 0,0 0-1 0 0,1 0 1 0 0,-1 1-1 0 0,0-1 1 0 0,0 0 0 0 0,1 0-1 0 0,-1 1 1 0 0,0-1 0 0 0,0 0-1 0 0,1 1 1 0 0,13 22 1170 0 0,2 35-1364 0 0,-13 9 311 0 0,-4 0 0 0 0,-16 120 0 0 0,8-109-499 0 0,0 117 1 0 0,9-168 14 0 0,-1-18-265 0 0,1 1 0 0 0,0-1 0 0 0,1 0 0 0 0,0 0 0 0 0,0 1 0 0 0,1-1 0 0 0,0 0 0 0 0,6 15 0 0 0,-1-14-1219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1.969"/>
    </inkml:context>
    <inkml:brush xml:id="br0">
      <inkml:brushProperty name="width" value="0.05" units="cm"/>
      <inkml:brushProperty name="height" value="0.05" units="cm"/>
      <inkml:brushProperty name="color" value="#FFFFFF"/>
    </inkml:brush>
  </inkml:definitions>
  <inkml:trace contextRef="#ctx0" brushRef="#br0">0 174 6425 0 0,'0'1'498'0'0,"0"1"-1"0"0,0 0 0 0 0,1 0 1 0 0,-1 0-1 0 0,0-1 1 0 0,1 1-1 0 0,-1 0 0 0 0,1-1 1 0 0,0 1-1 0 0,0 0 0 0 0,-1-1 1 0 0,1 1-1 0 0,2 2 0 0 0,20 13 901 0 0,-18-15-1418 0 0,0 0 0 0 0,0 0 0 0 0,0-1 1 0 0,0 0-1 0 0,0 0 0 0 0,1 0 0 0 0,-1-1 0 0 0,0 0 0 0 0,11 0 0 0 0,-6-1 90 0 0,-6 1-58 0 0,1 0 1 0 0,-1-1-1 0 0,1 1 0 0 0,-1-1 0 0 0,1 0 1 0 0,-1 0-1 0 0,0-1 0 0 0,0 1 1 0 0,1-1-1 0 0,-1 0 0 0 0,0 0 0 0 0,-1 0 1 0 0,1-1-1 0 0,0 1 0 0 0,0-1 0 0 0,-1 0 1 0 0,6-6-1 0 0,-2 0 83 0 0,0 0 1 0 0,-1-1-1 0 0,0 0 0 0 0,-1 0 1 0 0,0 0-1 0 0,0-1 0 0 0,4-15 1 0 0,-4 10 150 0 0,-3 7-93 0 0,0 1-1 0 0,1 0 0 0 0,0-1 1 0 0,0 1-1 0 0,1 1 1 0 0,0-1-1 0 0,8-11 0 0 0,-11 18-90 0 0,2-1-51 0 0,7 11 340 0 0,-1 5-334 0 0,-1 1-1 0 0,0 0 0 0 0,0 0 0 0 0,-2 1 0 0 0,0 0 0 0 0,0 0 1 0 0,5 33-1 0 0,23 204 137 0 0,11 53-738 0 0,-32-264-68 0 0,-13-41 581 0 0,0 0-1 0 0,0 0 1 0 0,0 1-1 0 0,1-1 1 0 0,-1 0-1 0 0,0 0 1 0 0,1 0-1 0 0,-1 0 1 0 0,1 0 0 0 0,0 1-1 0 0,-1-1 1 0 0,1 0-1 0 0,0 0 1 0 0,-1 0-1 0 0,1 0 1 0 0,0-1-1 0 0,0 1 1 0 0,0 0-1 0 0,0 0 1 0 0,0 0-1 0 0,0-1 1 0 0,0 1 0 0 0,0-1-1 0 0,0 1 1 0 0,0 0-1 0 0,1-1 1 0 0,-1 0-1 0 0,2 1 1 0 0,-2-2-59 0 0,1 0-1 0 0,-1-1 1 0 0,0 1 0 0 0,0-1 0 0 0,0 1 0 0 0,0-1-1 0 0,0 1 1 0 0,0-1 0 0 0,0 1 0 0 0,0-1-1 0 0,-1 0 1 0 0,1 1 0 0 0,-1-1 0 0 0,1 0 0 0 0,-1 0-1 0 0,1 0 1 0 0,-1-2 0 0 0,4-41-1193 0 0,-3 33 857 0 0,5-169-1728 0 0,-8 137 2665 0 0,3 1 0 0 0,1-1 0 0 0,2 1 1 0 0,20-84-1 0 0,-10 87 930 0 0,1 2 1 0 0,3 0-1 0 0,24-40 0 0 0,-43 79-1372 0 0,1-1-1 0 0,0 0 1 0 0,0 0 0 0 0,-1 0-1 0 0,1 0 1 0 0,0-1-1 0 0,0 1 1 0 0,0 0 0 0 0,-1 0-1 0 0,1 0 1 0 0,0 0 0 0 0,0 0-1 0 0,0 0 1 0 0,-1 0-1 0 0,1 0 1 0 0,0 0 0 0 0,0 0-1 0 0,0-1 1 0 0,0 1 0 0 0,-1 0-1 0 0,1 0 1 0 0,0 0-1 0 0,0 0 1 0 0,0 0 0 0 0,0-1-1 0 0,0 1 1 0 0,-1 0-1 0 0,1 0 1 0 0,0 0 0 0 0,0-1-1 0 0,0 1 1 0 0,0 0 0 0 0,0 0-1 0 0,0 0 1 0 0,0-1-1 0 0,0 1 1 0 0,0 0 0 0 0,0 0-1 0 0,0 0 1 0 0,0-1 0 0 0,0 1-1 0 0,0 0 1 0 0,0 0-1 0 0,0-1 1 0 0,0 1 0 0 0,0 0-1 0 0,0 0 1 0 0,0 0-1 0 0,0-1 1 0 0,0 1 0 0 0,1 0-1 0 0,-1 0 1 0 0,0 0 0 0 0,0 0-1 0 0,0-1 1 0 0,0 1-1 0 0,0 0 1 0 0,0 0 0 0 0,1 0-1 0 0,-1 0 1 0 0,0-1 0 0 0,-15 15-263 0 0,10 2-616 0 0,4-5-2699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2.376"/>
    </inkml:context>
    <inkml:brush xml:id="br0">
      <inkml:brushProperty name="width" value="0.05" units="cm"/>
      <inkml:brushProperty name="height" value="0.05" units="cm"/>
      <inkml:brushProperty name="color" value="#FFFFFF"/>
    </inkml:brush>
  </inkml:definitions>
  <inkml:trace contextRef="#ctx0" brushRef="#br0">1 169 4185 0 0,'27'-57'3010'0'0,"-24"46"-2474"0"0,2 0 0 0 0,0 1 0 0 0,0-1 0 0 0,0 1 0 0 0,2 0 0 0 0,-1 1 0 0 0,1-1 0 0 0,0 1 0 0 0,11-9 0 0 0,-17 17-432 0 0,0 1 0 0 0,0 0 1 0 0,0-1-1 0 0,0 1 0 0 0,0 0 1 0 0,0 0-1 0 0,0 0 0 0 0,0 0 0 0 0,0 0 1 0 0,0 0-1 0 0,0 0 0 0 0,0 0 1 0 0,0 0-1 0 0,0 0 0 0 0,0 0 1 0 0,0 1-1 0 0,0-1 0 0 0,0 0 1 0 0,0 1-1 0 0,0-1 0 0 0,0 1 0 0 0,-1-1 1 0 0,1 1-1 0 0,0 0 0 0 0,0-1 1 0 0,0 1-1 0 0,-1 0 0 0 0,1-1 1 0 0,0 1-1 0 0,-1 0 0 0 0,1 0 1 0 0,0 0-1 0 0,-1-1 0 0 0,1 1 1 0 0,0 2-1 0 0,3 2-143 0 0,-1 1 0 0 0,0 0 0 0 0,0-1 0 0 0,0 1-1 0 0,4 12 1 0 0,18 75 71 0 0,-3 1 0 0 0,13 122-1 0 0,-32-174 80 0 0,6 64-2971 0 0,38 188 0 0 0,-35-260 1373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18.181"/>
    </inkml:context>
    <inkml:brush xml:id="br0">
      <inkml:brushProperty name="width" value="0.05" units="cm"/>
      <inkml:brushProperty name="height" value="0.05" units="cm"/>
      <inkml:brushProperty name="color" value="#FFFFFF"/>
    </inkml:brush>
  </inkml:definitions>
  <inkml:trace contextRef="#ctx0" brushRef="#br0">74 0 936 0 0,'-3'1'151'0'0,"1"0"-1"0"0,1 0 0 0 0,-1 0 0 0 0,0 1 1 0 0,0-1-1 0 0,0 0 0 0 0,1 1 1 0 0,-1-1-1 0 0,1 1 0 0 0,-1 0 1 0 0,1-1-1 0 0,-1 1 0 0 0,1 0 0 0 0,0 0 1 0 0,0 0-1 0 0,0 0 0 0 0,0 0 1 0 0,0 0-1 0 0,1 0 0 0 0,-1 0 1 0 0,0 0-1 0 0,1 1 0 0 0,0-1 0 0 0,-1 0 1 0 0,1 0-1 0 0,0 0 0 0 0,0 1 1 0 0,1-1-1 0 0,-1 0 0 0 0,0 0 1 0 0,1 0-1 0 0,-1 1 0 0 0,1-1 0 0 0,-1 0 1 0 0,2 2-1 0 0,3 22-297 0 0,6 92 1922 0 0,-5 166 1 0 0,-7-187-1425 0 0,-37 1019 1197 0 0,10-497-2648 0 0,27-520 120 0 0,1-59-12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18.649"/>
    </inkml:context>
    <inkml:brush xml:id="br0">
      <inkml:brushProperty name="width" value="0.05" units="cm"/>
      <inkml:brushProperty name="height" value="0.05" units="cm"/>
      <inkml:brushProperty name="color" value="#FFFFFF"/>
    </inkml:brush>
  </inkml:definitions>
  <inkml:trace contextRef="#ctx0" brushRef="#br0">7 475 5489 0 0,'-1'0'928'0'0,"-5"-2"942"0"0,13-10-1204 0 0,56-57 329 0 0,3 2 0 0 0,86-65 1 0 0,-125 113-957 0 0,0 2 0 0 0,1 1 0 0 0,1 1 0 0 0,0 2 0 0 0,1 0 0 0 0,0 3 0 0 0,48-12 0 0 0,229-26 17 0 0,-47 28 12 0 0,432 24 0 0 0,-229 32 5 0 0,-189-6-7 0 0,218 17-395 0 0,-213-32-1192 0 0,-190-15 591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19.102"/>
    </inkml:context>
    <inkml:brush xml:id="br0">
      <inkml:brushProperty name="width" value="0.05" units="cm"/>
      <inkml:brushProperty name="height" value="0.05" units="cm"/>
      <inkml:brushProperty name="color" value="#FFFFFF"/>
    </inkml:brush>
  </inkml:definitions>
  <inkml:trace contextRef="#ctx0" brushRef="#br0">1 418 8898 0 0,'10'-5'613'0'0,"1"1"1"0"0,-1 1-1 0 0,1 0 0 0 0,0 0 0 0 0,12 0 1 0 0,10 0-461 0 0,57 3-1 0 0,9-1 208 0 0,1105-73 2063 0 0,-411 29-2222 0 0,-112-28-215 0 0,-520 44-1219 0 0,-1-7 0 0 0,180-65-1 0 0,-248 67 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19.449"/>
    </inkml:context>
    <inkml:brush xml:id="br0">
      <inkml:brushProperty name="width" value="0.05" units="cm"/>
      <inkml:brushProperty name="height" value="0.05" units="cm"/>
      <inkml:brushProperty name="color" value="#FFFFFF"/>
    </inkml:brush>
  </inkml:definitions>
  <inkml:trace contextRef="#ctx0" brushRef="#br0">313 0 6825 0 0,'-4'1'316'0'0,"-1"-1"-1"0"0,1 1 0 0 0,-1 0 0 0 0,1 0 0 0 0,-1 1 0 0 0,1-1 0 0 0,-1 1 0 0 0,1 0 0 0 0,0 0 0 0 0,0 0 0 0 0,0 1 0 0 0,0 0 0 0 0,1-1 0 0 0,-1 1 0 0 0,1 1 0 0 0,-1-1 0 0 0,1 0 0 0 0,0 1 1 0 0,-4 6-1 0 0,-5 9-134 0 0,1-1 0 0 0,-17 40 0 0 0,18-37 301 0 0,-18 43-22 0 0,3 2-1 0 0,3 0 0 0 0,3 2 1 0 0,-12 80-1 0 0,-13 284 537 0 0,77 784-437 0 0,-23-1063-1253 0 0,54 275 0 0 0,-57-401 341 0 0,1-1 0 0 0,1 0 1 0 0,1 0-1 0 0,1-1 0 0 0,2 0 1 0 0,16 25-1 0 0,8-5-895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3.298"/>
    </inkml:context>
    <inkml:brush xml:id="br0">
      <inkml:brushProperty name="width" value="0.05" units="cm"/>
      <inkml:brushProperty name="height" value="0.05" units="cm"/>
      <inkml:brushProperty name="color" value="#FFFFFF"/>
    </inkml:brush>
  </inkml:definitions>
  <inkml:trace contextRef="#ctx0" brushRef="#br0">39 1 3153 0 0,'-10'8'1112'0'0,"2"0"-768"0"0,2 2-344 0 0,2-2-288 0 0,-3-4-184 0 0,5 0-40 0 0,2 3 344 0 0,-2-7-360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5.520"/>
    </inkml:context>
    <inkml:brush xml:id="br0">
      <inkml:brushProperty name="width" value="0.05" units="cm"/>
      <inkml:brushProperty name="height" value="0.05" units="cm"/>
      <inkml:brushProperty name="color" value="#FFFFFF"/>
    </inkml:brush>
  </inkml:definitions>
  <inkml:trace contextRef="#ctx0" brushRef="#br0">21 97 1504 0 0,'-12'4'4951'0'0,"6"7"-3404"0"0,3 15-2226 0 0,3-19 1210 0 0,1 7-328 0 0,-1-1 1 0 0,1 0-1 0 0,1 0 1 0 0,1 0 0 0 0,0 1-1 0 0,5 14 1 0 0,3 13 10 0 0,51 409 367 0 0,-55-356-397 0 0,-8-95-206 0 0,0 1 17 0 0,1-1 1 0 0,-1 1-1 0 0,1 0 1 0 0,0 0-1 0 0,-1 0 1 0 0,1-1-1 0 0,-1 1 1 0 0,1 0-1 0 0,0-1 1 0 0,-1 1-1 0 0,1 0 1 0 0,-1-1-1 0 0,1 1 1 0 0,0 0-1 0 0,0-1 1 0 0,-1 1 0 0 0,1-1-1 0 0,0 1 1 0 0,0 0-1 0 0,-1-1 1 0 0,1 1-1 0 0,0-1 1 0 0,0 1-1 0 0,0-1 1 0 0,0 1-1 0 0,0-1 1 0 0,0 1-1 0 0,0-1 1 0 0,0 1-1 0 0,0-1 1 0 0,0 1-1 0 0,0-1 1 0 0,0 0-1 0 0,-15-99 9 0 0,4 0-1 0 0,5-1 0 0 0,11-159 1 0 0,-1 214 140 0 0,-1 10 259 0 0,9-45 1 0 0,12-14 1272 0 0,-24 94-1549 0 0,-1-2 60 0 0,7 9 751 0 0,1 6-905 0 0,0 0 0 0 0,-1 1-1 0 0,0 0 1 0 0,-2 0 0 0 0,1 0-1 0 0,-1 0 1 0 0,3 23 0 0 0,97 411 140 0 0,-101-432-159 0 0,-3-8-7 0 0,1 0 0 0 0,1-1 1 0 0,-1 1-1 0 0,1 0 0 0 0,0-1 0 0 0,0 1 1 0 0,1-1-1 0 0,0 0 0 0 0,0 0 0 0 0,5 6 0 0 0,-4-24-148 0 0,7-9 106 0 0,-2-1 1 0 0,-1 0-1 0 0,0-1 0 0 0,6-36 0 0 0,12-108-46 0 0,-4 20 153 0 0,-15 108-14 0 0,-4 18 84 0 0,1-1-1 0 0,13-34 1 0 0,-17 55 62 0 0,1 12-108 0 0,54 424-583 0 0,-54-429 401 0 0,11 41-1202 0 0,-12-45 1161 0 0,1 0 1 0 0,0 0-1 0 0,0-1 1 0 0,0 1-1 0 0,0 0 1 0 0,0 0-1 0 0,0 0 1 0 0,0-1-1 0 0,1 1 1 0 0,-1-1-1 0 0,1 1 1 0 0,-1-1-1 0 0,1 1 1 0 0,-1-1-1 0 0,1 0 1 0 0,0 0-1 0 0,0 0 1 0 0,0 0-1 0 0,3 2 1 0 0,7-3-1036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6.276"/>
    </inkml:context>
    <inkml:brush xml:id="br0">
      <inkml:brushProperty name="width" value="0.05" units="cm"/>
      <inkml:brushProperty name="height" value="0.05" units="cm"/>
      <inkml:brushProperty name="color" value="#FFFFFF"/>
    </inkml:brush>
  </inkml:definitions>
  <inkml:trace contextRef="#ctx0" brushRef="#br0">36 138 3929 0 0,'-7'80'3461'0'0,"5"103"-1"0"0,3-101-2619 0 0,-12 102 0 0 0,6-149-756 0 0,0-10-66 0 0,2 0 1 0 0,1 0 0 0 0,1 0-1 0 0,3 45 1 0 0,-2-70-37 0 0,0 1 1 0 0,0 0 0 0 0,0-1-1 0 0,0 1 1 0 0,0 0 0 0 0,0-1-1 0 0,1 1 1 0 0,-1 0 0 0 0,0-1-1 0 0,0 1 1 0 0,1-1 0 0 0,-1 1-1 0 0,0 0 1 0 0,0-1-1 0 0,1 1 1 0 0,-1-1 0 0 0,1 1-1 0 0,-1-1 1 0 0,1 1 0 0 0,-1-1-1 0 0,1 1 1 0 0,-1-1 0 0 0,2 1-1 0 0,7-9-723 0 0,5-22 84 0 0,-14 30 752 0 0,2-9-138 0 0,0 1-1 0 0,-1 0 0 0 0,0 0 1 0 0,0-1-1 0 0,0 1 0 0 0,-1-1 1 0 0,-1 1-1 0 0,0-1 1 0 0,-2-9-1 0 0,0-11-1 0 0,2-56 105 0 0,14-124 1 0 0,-8 151 165 0 0,7-33 373 0 0,-6 52-4 0 0,1-57-1 0 0,-6 33 1790 0 0,0 66-2302 0 0,15 81 8 0 0,4 20-52 0 0,48 152 0 0 0,-64-245-97 0 0,0-1 1 0 0,0 1-1 0 0,1-1 0 0 0,0 0 1 0 0,1 0-1 0 0,0 0 0 0 0,1-1 1 0 0,9 11-1 0 0,-6-37-1677 0 0,0-5 1589 0 0,-1 0 0 0 0,-2-1-1 0 0,0 0 1 0 0,-1 0 0 0 0,4-42 0 0 0,-1-4 57 0 0,17-103 136 0 0,-21 145 57 0 0,2 1 1 0 0,1 0-1 0 0,1 1 0 0 0,16-32 1 0 0,-24 55-86 0 0,-1 0 0 0 0,1 0-1 0 0,1 0 1 0 0,-1 0 0 0 0,0 0 0 0 0,0 0 0 0 0,1 0 0 0 0,-1 1 0 0 0,1-1 0 0 0,-1 0 0 0 0,1 1 0 0 0,0-1-1 0 0,0 1 1 0 0,-1 0 0 0 0,1 0 0 0 0,0-1 0 0 0,0 1 0 0 0,1 0 0 0 0,-1 1 0 0 0,0-1 0 0 0,0 0 0 0 0,0 1-1 0 0,5-2 1 0 0,-5 3-4 0 0,0-1 0 0 0,0 1-1 0 0,0 0 1 0 0,0-1 0 0 0,0 1 0 0 0,0 0-1 0 0,0 0 1 0 0,-1 0 0 0 0,1 1-1 0 0,0-1 1 0 0,-1 0 0 0 0,1 1 0 0 0,-1-1-1 0 0,1 1 1 0 0,-1-1 0 0 0,0 1-1 0 0,1 0 1 0 0,-1-1 0 0 0,0 1 0 0 0,0 0-1 0 0,0 0 1 0 0,0 0 0 0 0,-1 0-1 0 0,1 0 1 0 0,0 2 0 0 0,15 50 63 0 0,-3 0 0 0 0,-3 1 0 0 0,5 56 0 0 0,9 55-103 0 0,-23-162-146 0 0,0 1 0 0 0,0-1 1 0 0,0 0-1 0 0,0 0 0 0 0,1 0 0 0 0,0 0 1 0 0,0 0-1 0 0,0 0 0 0 0,0 0 1 0 0,0 0-1 0 0,1-1 0 0 0,-1 1 0 0 0,1-1 1 0 0,6 5-1 0 0,-1-7-876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35.862"/>
    </inkml:context>
    <inkml:brush xml:id="br0">
      <inkml:brushProperty name="width" value="0.05" units="cm"/>
      <inkml:brushProperty name="height" value="0.05" units="cm"/>
      <inkml:brushProperty name="color" value="#FFFFFF"/>
    </inkml:brush>
  </inkml:definitions>
  <inkml:trace contextRef="#ctx0" brushRef="#br0">372 159 3097 0 0,'-1'-18'941'0'0,"-2"0"1"0"0,-1 0-1 0 0,0 1 1 0 0,-1-1-1 0 0,-1 1 1 0 0,-14-30-1 0 0,20 47-903 0 0,0 0 0 0 0,-1-1 0 0 0,1 1 0 0 0,0 0 0 0 0,0 0 0 0 0,0-1 0 0 0,0 1 0 0 0,-1 0-1 0 0,1-1 1 0 0,0 1 0 0 0,0 0 0 0 0,-1 0 0 0 0,1-1 0 0 0,0 1 0 0 0,-1 0 0 0 0,1 0 0 0 0,0 0 0 0 0,0 0-1 0 0,-1-1 1 0 0,1 1 0 0 0,0 0 0 0 0,-1 0 0 0 0,1 0 0 0 0,0 0 0 0 0,-1 0 0 0 0,1 0 0 0 0,0 0-1 0 0,-1 0 1 0 0,1 0 0 0 0,-1 0 0 0 0,1 0 0 0 0,0 0 0 0 0,-1 0 0 0 0,1 0 0 0 0,0 0 0 0 0,-1 0 0 0 0,1 0-1 0 0,0 1 1 0 0,-1-1 0 0 0,1 0 0 0 0,0 0 0 0 0,0 0 0 0 0,-1 0 0 0 0,1 1 0 0 0,0-1 0 0 0,-1 0-1 0 0,1 0 1 0 0,0 1 0 0 0,0-1 0 0 0,0 0 0 0 0,-1 1 0 0 0,1-1 0 0 0,0 0 0 0 0,0 0 0 0 0,0 1 0 0 0,0-1-1 0 0,-1 0 1 0 0,1 1 0 0 0,0-1 0 0 0,0 0 0 0 0,0 1 0 0 0,0-1 0 0 0,0 0 0 0 0,0 1 0 0 0,-10 44 340 0 0,-7 76 0 0 0,3-17-73 0 0,-63 326 346 0 0,-17 108-295 0 0,50-308-248 0 0,-9 71-781 0 0,52-294 531 0 0,0 0 1 0 0,0 0-1 0 0,1-1 1 0 0,0 1 0 0 0,0 0-1 0 0,0 0 1 0 0,1 0 0 0 0,0 0-1 0 0,1 0 1 0 0,-1 0 0 0 0,1-1-1 0 0,1 1 1 0 0,-1-1 0 0 0,1 1-1 0 0,5 7 1 0 0,6 1-729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6.758"/>
    </inkml:context>
    <inkml:brush xml:id="br0">
      <inkml:brushProperty name="width" value="0.05" units="cm"/>
      <inkml:brushProperty name="height" value="0.05" units="cm"/>
      <inkml:brushProperty name="color" value="#FFFFFF"/>
    </inkml:brush>
  </inkml:definitions>
  <inkml:trace contextRef="#ctx0" brushRef="#br0">59 93 6489 0 0,'-1'25'1519'0'0,"-2"1"0"0"0,-6 27-1 0 0,-3 24-795 0 0,-3 48 523 0 0,7-67-783 0 0,2 1-1 0 0,2 82 1 0 0,4-134-465 0 0,1 0 0 0 0,0 0 0 0 0,0 0-1 0 0,0-1 1 0 0,1 1 0 0 0,0-1 0 0 0,1 1 0 0 0,-1-1 0 0 0,1 0 0 0 0,1 0 0 0 0,-1 0 0 0 0,1 0 0 0 0,0 0 0 0 0,0-1 0 0 0,0 0 0 0 0,9 8-1 0 0,-9-10 0 0 0,0 0 0 0 0,0-1-1 0 0,0 1 1 0 0,0-1-1 0 0,1 0 1 0 0,-1 0-1 0 0,1 0 1 0 0,-1-1-1 0 0,1 1 1 0 0,0-1-1 0 0,0 0 1 0 0,0-1-1 0 0,-1 1 1 0 0,1-1-1 0 0,0 0 1 0 0,0 0-1 0 0,0-1 1 0 0,0 1-1 0 0,-1-1 1 0 0,1 0-1 0 0,0 0 1 0 0,0-1 0 0 0,8-3-1 0 0,-4 1-9 0 0,0-1 1 0 0,0 0-1 0 0,0 0 1 0 0,0-1-1 0 0,-1 0 0 0 0,0-1 1 0 0,-1 1-1 0 0,1-1 0 0 0,-1-1 1 0 0,8-11-1 0 0,-5 5-5 0 0,0-1 1 0 0,-2 0-1 0 0,0-1 0 0 0,-1 0 0 0 0,9-25 0 0 0,-3-11 20 0 0,-1-1-1 0 0,8-100 1 0 0,-19 144 6 0 0,16-296 609 0 0,-16 288-338 0 0,-4 23 36 0 0,-3 23-166 0 0,-3 94-108 0 0,12 228 1 0 0,-2-334-73 0 0,6 50-997 0 0,-6-63 873 0 0,0 1 0 0 0,0-1 0 0 0,0 1 0 0 0,0-1 0 0 0,1 0 0 0 0,0 0 0 0 0,0 0 0 0 0,0 0 0 0 0,1 0 0 0 0,-1 0-1 0 0,6 5 1 0 0,5 2-1096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8.545"/>
    </inkml:context>
    <inkml:brush xml:id="br0">
      <inkml:brushProperty name="width" value="0.05" units="cm"/>
      <inkml:brushProperty name="height" value="0.05" units="cm"/>
      <inkml:brushProperty name="color" value="#FFFFFF"/>
    </inkml:brush>
  </inkml:definitions>
  <inkml:trace contextRef="#ctx0" brushRef="#br0">16 4 3265 0 0,'-2'-1'653'0'0,"2"1"-574"0"0,0 0 1 0 0,0 0 0 0 0,-1-1-1 0 0,1 1 1 0 0,0 0-1 0 0,-1 0 1 0 0,1 0 0 0 0,0-1-1 0 0,-1 1 1 0 0,1 0 0 0 0,0 0-1 0 0,-1 0 1 0 0,1 0-1 0 0,0 0 1 0 0,-1 0 0 0 0,1 0-1 0 0,0 0 1 0 0,-1 0 0 0 0,1 0-1 0 0,0 0 1 0 0,-1 0 0 0 0,1 0-1 0 0,-1 0 1 0 0,1 0-1 0 0,0 0 1 0 0,-1 0 0 0 0,1 0-1 0 0,0 0 1 0 0,-1 0 0 0 0,1 1-1 0 0,0-1 1 0 0,-1 0-1 0 0,1 0 1 0 0,0 0 0 0 0,0 1-1 0 0,-1-1 1 0 0,1 0 0 0 0,0 0-1 0 0,0 1 1 0 0,-1-1 0 0 0,1 0-1 0 0,0 1 1 0 0,0-1-1 0 0,0 0 1 0 0,0 1 0 0 0,-1-1-1 0 0,47 356 1294 0 0,47 202-884 0 0,-86-531-386 0 0,-3-18-377 0 0,-3-12-985 0 0,-3-113 19 0 0,-28-190-1 0 0,-2-22 2550 0 0,29 282-713 0 0,1 9 924 0 0,3-49 0 0 0,-1 85-1507 0 0,0 1 1 0 0,0-1-1 0 0,0 0 1 0 0,0 0-1 0 0,0 1 1 0 0,1-1-1 0 0,-1 0 1 0 0,0 1-1 0 0,0-1 1 0 0,1 0-1 0 0,-1 1 1 0 0,0-1-1 0 0,1 0 1 0 0,-1 1-1 0 0,1-1 1 0 0,-1 0-1 0 0,1 1 1 0 0,-1-1-1 0 0,1 1 1 0 0,-1-1-1 0 0,1 1 1 0 0,-1-1-1 0 0,1 1 1 0 0,0 0-1 0 0,-1-1 1 0 0,1 1-1 0 0,0 0 1 0 0,0-1-1 0 0,24 4 591 0 0,27 22 194 0 0,-25-9-784 0 0,1 0 66 0 0,40 31 1 0 0,-62-43-70 0 0,0 1 0 0 0,0 1 0 0 0,0-1 0 0 0,-1 1 0 0 0,0 0 1 0 0,0 0-1 0 0,0 1 0 0 0,-1-1 0 0 0,0 1 0 0 0,-1 0 0 0 0,6 14 0 0 0,-7-14 23 0 0,-1 1-1 0 0,-1 0 0 0 0,1 0 1 0 0,-1 0-1 0 0,0 0 0 0 0,-1-1 1 0 0,0 1-1 0 0,0 0 0 0 0,-1 0 1 0 0,0-1-1 0 0,0 1 0 0 0,-1-1 1 0 0,0 1-1 0 0,0-1 0 0 0,-1 0 1 0 0,1 0-1 0 0,-2-1 0 0 0,1 1 1 0 0,-1-1-1 0 0,-7 8 0 0 0,3-3-326 0 0,0-2-1 0 0,-1 1 0 0 0,0-1 0 0 0,0-1 1 0 0,-1 0-1 0 0,0 0 0 0 0,0-1 1 0 0,-1-1-1 0 0,0 0 0 0 0,0 0 0 0 0,-16 4 1 0 0,19-8-638 0 0,1-1-281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9.058"/>
    </inkml:context>
    <inkml:brush xml:id="br0">
      <inkml:brushProperty name="width" value="0.05" units="cm"/>
      <inkml:brushProperty name="height" value="0.05" units="cm"/>
      <inkml:brushProperty name="color" value="#FFFFFF"/>
    </inkml:brush>
  </inkml:definitions>
  <inkml:trace contextRef="#ctx0" brushRef="#br0">350 274 672 0 0,'0'-21'1404'0'0,"-1"1"0"0"0,-1-1 0 0 0,-1 1 0 0 0,0 0-1 0 0,-9-29 1 0 0,9 40-1175 0 0,-1 1 0 0 0,1-1 0 0 0,-1 1-1 0 0,-1 0 1 0 0,0 0 0 0 0,0 0 0 0 0,0 1-1 0 0,-1-1 1 0 0,0 1 0 0 0,0 1 0 0 0,-1-1-1 0 0,0 1 1 0 0,0 0 0 0 0,-11-7 0 0 0,15 12-209 0 0,1 0 1 0 0,0 1 0 0 0,-1-1 0 0 0,1 0-1 0 0,-1 1 1 0 0,0 0 0 0 0,1-1 0 0 0,-1 1-1 0 0,1 0 1 0 0,-1 0 0 0 0,1 1 0 0 0,-1-1-1 0 0,0 0 1 0 0,1 1 0 0 0,-1 0 0 0 0,1-1-1 0 0,-1 1 1 0 0,1 0 0 0 0,0 0 0 0 0,-1 1-1 0 0,1-1 1 0 0,0 0 0 0 0,0 1 0 0 0,0-1-1 0 0,0 1 1 0 0,0 0 0 0 0,0-1 0 0 0,0 1-1 0 0,1 0 1 0 0,-3 4 0 0 0,-8 8-12 0 0,1 0 0 0 0,1 1 0 0 0,-10 17 0 0 0,19-29-6 0 0,-21 35-12 0 0,2 1-1 0 0,-23 65 0 0 0,38-88 4 0 0,0 0 0 0 0,1 0 0 0 0,0 1 1 0 0,1 0-1 0 0,1 0 0 0 0,1 0 0 0 0,0 0 0 0 0,2 0 0 0 0,3 27 0 0 0,-4-41 2 0 0,0 1-1 0 0,1-1 0 0 0,0 0 1 0 0,0 0-1 0 0,0 0 0 0 0,0 0 1 0 0,0 0-1 0 0,1 0 0 0 0,-1 0 1 0 0,1 0-1 0 0,0 0 0 0 0,0-1 0 0 0,0 1 1 0 0,0-1-1 0 0,1 1 0 0 0,-1-1 1 0 0,0 0-1 0 0,1 0 0 0 0,0 0 1 0 0,3 2-1 0 0,-2-3-2 0 0,0 1-1 0 0,-1-1 1 0 0,1 0-1 0 0,0-1 1 0 0,0 1-1 0 0,0-1 1 0 0,1 0 0 0 0,-1 0-1 0 0,0 0 1 0 0,0 0-1 0 0,0-1 1 0 0,0 1 0 0 0,0-1-1 0 0,4-2 1 0 0,7-2-5 0 0,0-1-1 0 0,-1-1 1 0 0,1 0 0 0 0,-1-1 0 0 0,-1 0 0 0 0,25-21 0 0 0,-12 1 20 0 0,-23 24 13 0 0,1-1 0 0 0,-1 0 1 0 0,1 1-1 0 0,0 0 0 0 0,0 0 0 0 0,1 0 1 0 0,-1 0-1 0 0,1 1 0 0 0,0-1 0 0 0,0 1 0 0 0,0 1 1 0 0,0-1-1 0 0,8-2 0 0 0,-13 5 245 0 0,4 46 144 0 0,-1-1-5420 0 0,-3-43 3534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39.692"/>
    </inkml:context>
    <inkml:brush xml:id="br0">
      <inkml:brushProperty name="width" value="0.05" units="cm"/>
      <inkml:brushProperty name="height" value="0.05" units="cm"/>
      <inkml:brushProperty name="color" value="#FFFFFF"/>
    </inkml:brush>
  </inkml:definitions>
  <inkml:trace contextRef="#ctx0" brushRef="#br0">339 170 4545 0 0,'-14'-18'1276'0'0,"-1"0"-1"0"0,-1 0 1 0 0,0 2 0 0 0,-36-28-1 0 0,43 37-1087 0 0,0 1-1 0 0,0 0 1 0 0,-1 0-1 0 0,0 1 1 0 0,0 0-1 0 0,0 1 1 0 0,-1 0-1 0 0,1 1 0 0 0,-1 0 1 0 0,0 1-1 0 0,0 0 1 0 0,-14-1-1 0 0,22 3-173 0 0,0 1 0 0 0,0-1 0 0 0,0 1 0 0 0,1 0 1 0 0,-1 0-1 0 0,0 0 0 0 0,1 0 0 0 0,-1 1 0 0 0,0-1 0 0 0,1 0 0 0 0,0 1 0 0 0,-1 0 0 0 0,1 0 0 0 0,0 0 0 0 0,0 0 0 0 0,0 0 0 0 0,0 0 1 0 0,0 0-1 0 0,0 1 0 0 0,1-1 0 0 0,-1 1 0 0 0,1-1 0 0 0,0 1 0 0 0,-1-1 0 0 0,1 1 0 0 0,1 0 0 0 0,-1 0 0 0 0,-1 3 0 0 0,-2 11-11 0 0,0 1-1 0 0,1-1 1 0 0,-1 24-1 0 0,4-35 6 0 0,-3 38-17 0 0,1 1 0 0 0,7 51 0 0 0,-3-75 5 0 0,1 1 0 0 0,1-1 0 0 0,1 0-1 0 0,1 0 1 0 0,1 0 0 0 0,14 28 0 0 0,-19-44 1 0 0,1 0 1 0 0,0 0-1 0 0,0 0 1 0 0,0-1 0 0 0,0 0-1 0 0,1 1 1 0 0,0-1 0 0 0,0 0-1 0 0,0-1 1 0 0,0 1-1 0 0,0-1 1 0 0,1 0 0 0 0,0 0-1 0 0,-1 0 1 0 0,1 0-1 0 0,0-1 1 0 0,11 3 0 0 0,-9-3-3 0 0,1-1 1 0 0,0 0 0 0 0,-1-1 0 0 0,1 0 0 0 0,0 0-1 0 0,0 0 1 0 0,-1-1 0 0 0,1 0 0 0 0,0-1-1 0 0,-1 0 1 0 0,12-4 0 0 0,-2-1 2 0 0,0-1-1 0 0,0 0 1 0 0,-1-1 0 0 0,-1-1 0 0 0,1 0-1 0 0,-1-2 1 0 0,-1 1 0 0 0,0-2 0 0 0,22-26 0 0 0,-5-4 41 0 0,-24 31 8 0 0,1 0-1 0 0,1 0 1 0 0,-1 1 0 0 0,2 0 0 0 0,0 1 0 0 0,15-13-1 0 0,-25 23-38 0 0,1 0 1 0 0,-1-1-1 0 0,0 1 0 0 0,0 0 0 0 0,0 0 0 0 0,1 0 0 0 0,-1 0 0 0 0,0 0 0 0 0,0 0 0 0 0,1 0 0 0 0,-1 0 1 0 0,0 0-1 0 0,0 0 0 0 0,1 0 0 0 0,-1 0 0 0 0,0 0 0 0 0,0 0 0 0 0,1 0 0 0 0,-1 0 0 0 0,0 0 1 0 0,0 0-1 0 0,0 0 0 0 0,1 0 0 0 0,-1 0 0 0 0,0 0 0 0 0,0 0 0 0 0,1 0 0 0 0,-1 1 0 0 0,0-1 0 0 0,0 0 1 0 0,0 0-1 0 0,0 0 0 0 0,1 0 0 0 0,-1 0 0 0 0,0 1 0 0 0,0-1 0 0 0,0 0 0 0 0,0 0 0 0 0,1 0 0 0 0,-1 1 1 0 0,0-1-1 0 0,0 0 0 0 0,0 0 0 0 0,0 1 0 0 0,0-1 0 0 0,4 20 104 0 0,-6 24 3 0 0,-7 10-33 0 0,-3 25 83 0 0,-30 102 1 0 0,36-159-193 0 0,-2-1 0 0 0,0 0 0 0 0,-1 0 0 0 0,-2-1 1 0 0,0 0-1 0 0,0 0 0 0 0,-2-1 0 0 0,-1-1 0 0 0,-23 25 0 0 0,33-39-130 0 0,-1 0-1 0 0,0 0 0 0 0,0-1 0 0 0,0 1 1 0 0,0-1-1 0 0,0 0 0 0 0,-1-1 0 0 0,0 1 1 0 0,1-1-1 0 0,-1 0 0 0 0,0 0 1 0 0,0-1-1 0 0,0 0 0 0 0,0 0 0 0 0,0 0 1 0 0,-1-1-1 0 0,1 0 0 0 0,0 0 0 0 0,0 0 1 0 0,-12-3-1 0 0,-3-5-932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40.101"/>
    </inkml:context>
    <inkml:brush xml:id="br0">
      <inkml:brushProperty name="width" value="0.05" units="cm"/>
      <inkml:brushProperty name="height" value="0.05" units="cm"/>
      <inkml:brushProperty name="color" value="#FFFFFF"/>
    </inkml:brush>
  </inkml:definitions>
  <inkml:trace contextRef="#ctx0" brushRef="#br0">6 386 4097 0 0,'9'5'7931'0'0,"39"2"-7720"0"0,-42-8-159 0 0,-1 1 0 0 0,0-1 0 0 0,1 0 0 0 0,-1 0 1 0 0,0-1-1 0 0,0 0 0 0 0,0 0 0 0 0,0 0 1 0 0,0 0-1 0 0,0-1 0 0 0,0 0 0 0 0,-1 0 0 0 0,0 0 1 0 0,7-5-1 0 0,3-6 96 0 0,-1 1 0 0 0,17-23 0 0 0,-27 34-127 0 0,2-5 19 0 0,-1 0-1 0 0,1 0 1 0 0,-1-1 0 0 0,0 1 0 0 0,-1-1-1 0 0,0 0 1 0 0,0 0 0 0 0,-1 0 0 0 0,0 0-1 0 0,0 0 1 0 0,-1-1 0 0 0,0 1 0 0 0,0-1-1 0 0,-1 1 1 0 0,0-1 0 0 0,0 1 0 0 0,-1 0-1 0 0,-1-1 1 0 0,1 1 0 0 0,-1 0 0 0 0,0 0 0 0 0,-1 0-1 0 0,0 0 1 0 0,0 0 0 0 0,-1 0 0 0 0,0 1-1 0 0,-1 0 1 0 0,1-1 0 0 0,-1 2 0 0 0,0-1-1 0 0,-1 1 1 0 0,0-1 0 0 0,0 2 0 0 0,0-1-1 0 0,-1 1 1 0 0,-14-9 0 0 0,19 12-27 0 0,0 1 1 0 0,0-1-1 0 0,-1 1 0 0 0,1 0 1 0 0,-1 0-1 0 0,1 0 0 0 0,-1 0 1 0 0,1 0-1 0 0,-1 1 1 0 0,0-1-1 0 0,1 1 0 0 0,-1-1 1 0 0,0 1-1 0 0,1 0 0 0 0,-1 0 1 0 0,0 1-1 0 0,1-1 1 0 0,-1 0-1 0 0,0 1 0 0 0,1-1 1 0 0,-6 3-1 0 0,5-1-6 0 0,0 0 0 0 0,-1 1 0 0 0,1-1 0 0 0,0 1 0 0 0,0 0-1 0 0,0 0 1 0 0,1 0 0 0 0,-1 0 0 0 0,1 1 0 0 0,-1-1 0 0 0,1 1 0 0 0,-3 6 0 0 0,-3 10-12 0 0,1 0 0 0 0,1 0 0 0 0,1 1 0 0 0,-4 26 0 0 0,4-11-12 0 0,1 1 1 0 0,1-1-1 0 0,2 1 1 0 0,2-1-1 0 0,2 1 1 0 0,1-1-1 0 0,1 0 1 0 0,13 42 0 0 0,-17-73-7 0 0,1 0 0 0 0,-1 0 0 0 0,1 0 0 0 0,1 0 0 0 0,-1 0 1 0 0,1-1-1 0 0,0 1 0 0 0,0-1 0 0 0,0 0 0 0 0,0 1 0 0 0,1-1 1 0 0,-1-1-1 0 0,1 1 0 0 0,0-1 0 0 0,0 1 0 0 0,1-1 0 0 0,-1 0 0 0 0,1-1 1 0 0,9 5-1 0 0,-9-6-127 0 0,0 0 1 0 0,0 0-1 0 0,0-1 1 0 0,0 1-1 0 0,0-1 0 0 0,0 0 1 0 0,0-1-1 0 0,0 1 1 0 0,0-1-1 0 0,0 0 0 0 0,0 0 1 0 0,-1-1-1 0 0,1 1 1 0 0,0-1-1 0 0,-1 0 1 0 0,1-1-1 0 0,-1 1 0 0 0,1-1 1 0 0,-1 0-1 0 0,0 1 1 0 0,4-6-1 0 0,13-10-965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40.630"/>
    </inkml:context>
    <inkml:brush xml:id="br0">
      <inkml:brushProperty name="width" value="0.05" units="cm"/>
      <inkml:brushProperty name="height" value="0.05" units="cm"/>
      <inkml:brushProperty name="color" value="#FFFFFF"/>
    </inkml:brush>
  </inkml:definitions>
  <inkml:trace contextRef="#ctx0" brushRef="#br0">64 67 3529 0 0,'-8'-21'3446'0'0,"7"18"-3140"0"0,1 0 0 0 0,-1 0 0 0 0,0 0 0 0 0,0 0 0 0 0,0 1 0 0 0,-1-1 0 0 0,1 0 0 0 0,-1 1 0 0 0,1-1 0 0 0,-1 1 0 0 0,0 0 0 0 0,0-1 0 0 0,0 1 0 0 0,0 0 0 0 0,0 0 0 0 0,-4-3 0 0 0,5 5-264 0 0,0 0 1 0 0,0 0-1 0 0,1 0 0 0 0,-1 1 0 0 0,0-1 0 0 0,0 0 1 0 0,0 0-1 0 0,1 0 0 0 0,-1 0 0 0 0,0 1 0 0 0,1-1 0 0 0,-1 0 1 0 0,0 1-1 0 0,1-1 0 0 0,-1 1 0 0 0,0-1 0 0 0,1 1 0 0 0,-1-1 1 0 0,0 1-1 0 0,1-1 0 0 0,-1 1 0 0 0,1-1 0 0 0,-1 1 1 0 0,1 0-1 0 0,0-1 0 0 0,-1 1 0 0 0,1 0 0 0 0,0-1 0 0 0,-1 1 1 0 0,1 0-1 0 0,0 0 0 0 0,0-1 0 0 0,-1 1 0 0 0,1 0 1 0 0,0 1-1 0 0,-6 28 222 0 0,5 6-218 0 0,2 0-1 0 0,2 1 0 0 0,1-1 0 0 0,13 53 0 0 0,50 144-99 0 0,-50-178 49 0 0,-9-28-52 0 0,1 4-520 0 0,1 0 0 0 0,1-1 0 0 0,1 0 0 0 0,25 40 0 0 0,-24-52-374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40.965"/>
    </inkml:context>
    <inkml:brush xml:id="br0">
      <inkml:brushProperty name="width" value="0.05" units="cm"/>
      <inkml:brushProperty name="height" value="0.05" units="cm"/>
      <inkml:brushProperty name="color" value="#FFFFFF"/>
    </inkml:brush>
  </inkml:definitions>
  <inkml:trace contextRef="#ctx0" brushRef="#br0">1 111 8170 0 0,'12'-7'816'0'0,"1"1"0"0"0,0 0 1 0 0,0 1-1 0 0,1 0 0 0 0,21-4 0 0 0,71-6 567 0 0,-84 13-1854 0 0,1 0 0 0 0,-1-1 0 0 0,1-2 0 0 0,-1 0 0 0 0,-1-2 0 0 0,40-16 0 0 0,-41 12-520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41.310"/>
    </inkml:context>
    <inkml:brush xml:id="br0">
      <inkml:brushProperty name="width" value="0.05" units="cm"/>
      <inkml:brushProperty name="height" value="0.05" units="cm"/>
      <inkml:brushProperty name="color" value="#FFFFFF"/>
    </inkml:brush>
  </inkml:definitions>
  <inkml:trace contextRef="#ctx0" brushRef="#br0">258 125 5361 0 0,'-11'-21'4381'0'0,"-23"-13"-2772"0"0,23 24-703 0 0,5 3-575 0 0,0 1-1 0 0,-1 0 0 0 0,0 1 1 0 0,-1-1-1 0 0,1 1 0 0 0,-1 0 1 0 0,0 1-1 0 0,0 0 0 0 0,-16-6 1 0 0,21 10-307 0 0,0-1 1 0 0,0 1-1 0 0,0 0 1 0 0,0 0-1 0 0,0 0 1 0 0,1 0-1 0 0,-1 0 1 0 0,0 0-1 0 0,0 1 1 0 0,0-1-1 0 0,0 1 1 0 0,1 0-1 0 0,-1 0 1 0 0,0 0-1 0 0,1 0 1 0 0,-1 1-1 0 0,1-1 1 0 0,-1 1-1 0 0,1-1 1 0 0,-1 1-1 0 0,1 0 1 0 0,0 0-1 0 0,0 0 1 0 0,0 0-1 0 0,0 0 1 0 0,0 1-1 0 0,1-1 1 0 0,-1 0-1 0 0,1 1 1 0 0,-1 0-1 0 0,1-1 1 0 0,0 1-1 0 0,0 0 1 0 0,-1 3-1 0 0,-5 14-44 0 0,1 1-1 0 0,1-1 1 0 0,0 1 0 0 0,2 0-1 0 0,0 1 1 0 0,2-1-1 0 0,0 1 1 0 0,1-1-1 0 0,1 0 1 0 0,1 1 0 0 0,1-1-1 0 0,8 29 1 0 0,-10-48 7 0 0,-1 0 1 0 0,1 1 0 0 0,-1-1 0 0 0,1 0-1 0 0,0 0 1 0 0,-1 0 0 0 0,1-1-1 0 0,0 1 1 0 0,0 0 0 0 0,1 0 0 0 0,-1 0-1 0 0,0-1 1 0 0,0 1 0 0 0,1 0-1 0 0,-1-1 1 0 0,1 0 0 0 0,0 1-1 0 0,-1-1 1 0 0,1 0 0 0 0,0 0 0 0 0,0 1-1 0 0,0-2 1 0 0,0 1 0 0 0,3 1-1 0 0,-2-2 2 0 0,0-1-1 0 0,-1 0 0 0 0,1 1 0 0 0,-1-1 0 0 0,1-1 0 0 0,-1 1 0 0 0,1 0 0 0 0,-1-1 0 0 0,0 1 0 0 0,1-1 1 0 0,-1 1-1 0 0,0-1 0 0 0,0 0 0 0 0,0 0 0 0 0,0 0 0 0 0,-1 0 0 0 0,1 0 0 0 0,2-5 0 0 0,5-6-9 0 0,2-2 10 0 0,0 0 0 0 0,1 1 0 0 0,19-17 0 0 0,-29 29 21 0 0,0 0-1 0 0,0 0 0 0 0,0 0 1 0 0,1 0-1 0 0,-1 0 1 0 0,1 1-1 0 0,-1-1 1 0 0,1 1-1 0 0,-1 0 0 0 0,1 0 1 0 0,0 0-1 0 0,-1 0 1 0 0,1 0-1 0 0,0 0 0 0 0,0 1 1 0 0,0-1-1 0 0,-1 1 1 0 0,1 0-1 0 0,0 0 1 0 0,0 0-1 0 0,0 0 0 0 0,0 1 1 0 0,0-1-1 0 0,-1 1 1 0 0,1-1-1 0 0,0 1 1 0 0,0 0-1 0 0,5 3 0 0 0,-6-2 12 0 0,1 1-1 0 0,0 0 0 0 0,0 0 0 0 0,-1-1 0 0 0,0 2 0 0 0,1-1 0 0 0,-1 0 0 0 0,-1 0 0 0 0,1 1 1 0 0,0-1-1 0 0,1 7 0 0 0,17 23-182 0 0,-20-32-108 0 0,4-14-4491 0 0,15-23 3023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41.719"/>
    </inkml:context>
    <inkml:brush xml:id="br0">
      <inkml:brushProperty name="width" value="0.05" units="cm"/>
      <inkml:brushProperty name="height" value="0.05" units="cm"/>
      <inkml:brushProperty name="color" value="#FFFFFF"/>
    </inkml:brush>
  </inkml:definitions>
  <inkml:trace contextRef="#ctx0" brushRef="#br0">12 0 6473 0 0,'-2'4'472'0'0,"0"-1"0"0"0,1 1 0 0 0,-1-1 0 0 0,1 1-1 0 0,0 0 1 0 0,0-1 0 0 0,1 1 0 0 0,-1 0 0 0 0,1 0-1 0 0,0 0 1 0 0,-1-1 0 0 0,2 6 0 0 0,8 55 368 0 0,-1-12-248 0 0,27 416 1031 0 0,-31-519-2004 0 0,2 0 1 0 0,2 1-1 0 0,26-88 0 0 0,-29 123 391 0 0,2 1 0 0 0,-1-1-1 0 0,2 2 1 0 0,0-1 0 0 0,14-18 0 0 0,-20 30-9 0 0,0 0 1 0 0,0 0 0 0 0,-1 0-1 0 0,1 0 1 0 0,0 1 0 0 0,1-1-1 0 0,-1 1 1 0 0,0-1-1 0 0,0 1 1 0 0,1 0 0 0 0,-1 0-1 0 0,0 0 1 0 0,1 0 0 0 0,-1 0-1 0 0,1 1 1 0 0,5-2-1 0 0,-6 3 1 0 0,1-1 0 0 0,0 1 0 0 0,-1 0 0 0 0,1-1 0 0 0,0 1 0 0 0,-1 0 0 0 0,1 1 0 0 0,-1-1 0 0 0,0 0 0 0 0,1 1 0 0 0,-1-1-1 0 0,0 1 1 0 0,0 0 0 0 0,0 0 0 0 0,0 0 0 0 0,0 0 0 0 0,0 0 0 0 0,-1 0 0 0 0,1 0 0 0 0,1 3 0 0 0,3 5 82 0 0,0 0 1 0 0,-1 1 0 0 0,0-1 0 0 0,-1 1-1 0 0,0 0 1 0 0,0 0 0 0 0,-1 0 0 0 0,-1 1-1 0 0,0-1 1 0 0,0 1 0 0 0,-1-1 0 0 0,-1 1-1 0 0,0 0 1 0 0,-1-1 0 0 0,0 1 0 0 0,0-1-1 0 0,-1 1 1 0 0,-1-1 0 0 0,0 0 0 0 0,-6 15-1 0 0,1-6 63 0 0,0 0-1 0 0,-2-1 1 0 0,0 0-1 0 0,-1-1 1 0 0,-1 0 0 0 0,-1 0-1 0 0,0-2 1 0 0,-1 1-1 0 0,-1-2 1 0 0,-21 18-1 0 0,33-30-226 0 0,-1-1 0 0 0,0 1 0 0 0,1-1 0 0 0,-1 0 0 0 0,0 0 0 0 0,0 0 0 0 0,0-1 0 0 0,-1 1 0 0 0,1-1 0 0 0,0 0 0 0 0,0 0 0 0 0,-1-1 0 0 0,-4 1 0 0 0,7-1-30 0 0,0 0 1 0 0,0 0-1 0 0,1-1 0 0 0,-1 1 0 0 0,0 0 0 0 0,0-1 1 0 0,0 1-1 0 0,1-1 0 0 0,-1 0 0 0 0,0 1 0 0 0,1-1 1 0 0,-1 0-1 0 0,1 0 0 0 0,-1 0 0 0 0,1 0 0 0 0,-1-1 1 0 0,1 1-1 0 0,0 0 0 0 0,-1-1 0 0 0,1 1 0 0 0,0 0 1 0 0,0-1-1 0 0,0 1 0 0 0,0-1 0 0 0,0 0 0 0 0,1 1 1 0 0,-1-1-1 0 0,0 0 0 0 0,1 0 0 0 0,-1 1 0 0 0,1-1 1 0 0,0 0-1 0 0,-1-3 0 0 0,0-16-1324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42.052"/>
    </inkml:context>
    <inkml:brush xml:id="br0">
      <inkml:brushProperty name="width" value="0.05" units="cm"/>
      <inkml:brushProperty name="height" value="0.05" units="cm"/>
      <inkml:brushProperty name="color" value="#FFFFFF"/>
    </inkml:brush>
  </inkml:definitions>
  <inkml:trace contextRef="#ctx0" brushRef="#br0">38 1 7442 0 0,'-4'5'455'0'0,"0"0"1"0"0,0 1-1 0 0,1 0 1 0 0,0 0 0 0 0,0 0-1 0 0,0 0 1 0 0,1 0 0 0 0,-1 1-1 0 0,2-1 1 0 0,-1 1-1 0 0,1-1 1 0 0,0 1 0 0 0,0 7-1 0 0,-1 18-77 0 0,3 44 0 0 0,0-59-11 0 0,22 241 427 0 0,8-90-3886 0 0,-25-146 1957 0 0,3-4-605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38.188"/>
    </inkml:context>
    <inkml:brush xml:id="br0">
      <inkml:brushProperty name="width" value="0.05" units="cm"/>
      <inkml:brushProperty name="height" value="0.05" units="cm"/>
      <inkml:brushProperty name="color" value="#FFFFFF"/>
    </inkml:brush>
  </inkml:definitions>
  <inkml:trace contextRef="#ctx0" brushRef="#br0">295 75 6609 0 0,'5'-7'1018'0'0,"-2"4"-912"0"0,-1-1 0 0 0,1 1-1 0 0,-1-1 1 0 0,1 0 0 0 0,-1 1-1 0 0,-1-1 1 0 0,1 0 0 0 0,0 0 0 0 0,-1-1-1 0 0,0 1 1 0 0,0 0 0 0 0,0 0-1 0 0,0-1 1 0 0,-1-6 0 0 0,0 11-86 0 0,-1-2 90 0 0,-6 9 46 0 0,-8 14-84 0 0,2 1-1 0 0,0 0 1 0 0,1 0-1 0 0,1 1 0 0 0,2 1 1 0 0,-8 24-1 0 0,-35 162 99 0 0,42-167-138 0 0,-143 855 276 0 0,152-878-493 0 0,8-33-129 0 0,6-31-14 0 0,88-390-381 0 0,38 9 747 0 0,-109 354-30 0 0,54-150 56 0 0,-84 221-64 0 0,0 0 1 0 0,0 0-1 0 0,0 1 0 0 0,0-1 0 0 0,-1 0 0 0 0,1 0 0 0 0,0 0 1 0 0,0 0-1 0 0,0 0 0 0 0,0 0 0 0 0,0 0 0 0 0,0 0 0 0 0,0 0 1 0 0,0 0-1 0 0,-1 0 0 0 0,1 0 0 0 0,0 0 0 0 0,0 0 0 0 0,0 0 0 0 0,0 0 1 0 0,0 0-1 0 0,0 0 0 0 0,0 0 0 0 0,-1 0 0 0 0,1 0 0 0 0,0 0 1 0 0,0 0-1 0 0,0 0 0 0 0,0 0 0 0 0,0 0 0 0 0,0 0 0 0 0,0 0 1 0 0,0-1-1 0 0,0 1 0 0 0,-1 0 0 0 0,1 0 0 0 0,0 0 0 0 0,0 0 1 0 0,0 0-1 0 0,0 0 0 0 0,0 0 0 0 0,0 0 0 0 0,0 0 0 0 0,0 0 0 0 0,0-1 1 0 0,0 1-1 0 0,0 0 0 0 0,0 0 0 0 0,0 0 0 0 0,0 0 0 0 0,0 0 1 0 0,-9 10 5 0 0,-51 144 32 0 0,33-76 3 0 0,-55 150 658 0 0,11 4 1 0 0,-47 270 0 0 0,114-481-674 0 0,1-14-21 0 0,1 0 0 0 0,1 0 0 0 0,-1 0 0 0 0,1 1-1 0 0,1-1 1 0 0,-1 1 0 0 0,1-1 0 0 0,1 1 0 0 0,-1-1 0 0 0,3 10 0 0 0,-1-20-5 0 0,1 0 1 0 0,-1 1-1 0 0,0-1 1 0 0,0 0-1 0 0,0-1 0 0 0,0 1 1 0 0,0 0-1 0 0,1-5 1 0 0,104-324-161 0 0,-81 237 139 0 0,3 2 1 0 0,82-174-1 0 0,-104 253 52 0 0,1-1 0 0 0,0 1-1 0 0,1 1 1 0 0,1 0 0 0 0,0 0-1 0 0,1 1 1 0 0,0 0 0 0 0,23-18-1 0 0,-34 30-22 0 0,0 0 0 0 0,1 0 0 0 0,-1 0 0 0 0,0 0 0 0 0,0-1-1 0 0,0 1 1 0 0,0 0 0 0 0,1 0 0 0 0,-1 0 0 0 0,0 0-1 0 0,0 0 1 0 0,0 0 0 0 0,1 0 0 0 0,-1 0 0 0 0,0 0-1 0 0,0 0 1 0 0,0 0 0 0 0,1 0 0 0 0,-1 0 0 0 0,0 0 0 0 0,0 0-1 0 0,0 0 1 0 0,1 0 0 0 0,-1 0 0 0 0,0 0 0 0 0,0 0-1 0 0,0 0 1 0 0,1 0 0 0 0,-1 1 0 0 0,0-1 0 0 0,0 0 0 0 0,0 0-1 0 0,0 0 1 0 0,1 0 0 0 0,-1 0 0 0 0,0 0 0 0 0,0 1-1 0 0,0-1 1 0 0,0 0 0 0 0,0 0 0 0 0,0 0 0 0 0,0 0 0 0 0,1 1-1 0 0,-1-1 1 0 0,0 0 0 0 0,0 0 0 0 0,0 0 0 0 0,0 1-1 0 0,0-1 1 0 0,0 0 0 0 0,2 18 205 0 0,-7 23 77 0 0,4-35-260 0 0,-42 217 392 0 0,-16 263 1 0 0,58-464-416 0 0,0 86 52 0 0,1-100-53 0 0,1 0-1 0 0,0-1 0 0 0,0 1 1 0 0,1 0-1 0 0,0-1 1 0 0,1 1-1 0 0,-1-1 1 0 0,1 0-1 0 0,1 0 1 0 0,-1 0-1 0 0,6 7 1 0 0,-8-13-7 0 0,0 0-1 0 0,0 1 1 0 0,0-1 0 0 0,0 0 0 0 0,0 0-1 0 0,0 0 1 0 0,1 0 0 0 0,-1 0-1 0 0,1 0 1 0 0,-1 0 0 0 0,0 0 0 0 0,1 0-1 0 0,0-1 1 0 0,-1 1 0 0 0,1 0 0 0 0,-1-1-1 0 0,1 0 1 0 0,0 1 0 0 0,-1-1 0 0 0,1 0-1 0 0,0 0 1 0 0,-1 0 0 0 0,1 0 0 0 0,0 0-1 0 0,-1 0 1 0 0,1 0 0 0 0,0-1 0 0 0,-1 1-1 0 0,1-1 1 0 0,0 1 0 0 0,-1-1-1 0 0,1 1 1 0 0,-1-1 0 0 0,1 0 0 0 0,-1 0-1 0 0,0 0 1 0 0,1 0 0 0 0,-1 0 0 0 0,0 0-1 0 0,1 0 1 0 0,-1 0 0 0 0,1-3 0 0 0,8-5-38 0 0,-2-2 0 0 0,0 1 1 0 0,0-1-1 0 0,8-14 1 0 0,-14 22 25 0 0,30-56-148 0 0,-3-1 0 0 0,-2-2 0 0 0,37-124-1 0 0,24-207 160 0 0,-73 319 85 0 0,6-34 311 0 0,11-151 0 0 0,-32 259-385 0 0,0-1 1 0 0,0 1-1 0 0,0 0 0 0 0,0-1 1 0 0,0 1-1 0 0,1-1 0 0 0,-1 1 1 0 0,0-1-1 0 0,0 1 1 0 0,0-1-1 0 0,0 1 0 0 0,0 0 1 0 0,0-1-1 0 0,-1 1 0 0 0,1-1 1 0 0,0 1-1 0 0,0-1 1 0 0,0 1-1 0 0,0 0 0 0 0,0-1 1 0 0,-1 1-1 0 0,1-1 0 0 0,0 1 1 0 0,0 0-1 0 0,-1-1 0 0 0,1 1 1 0 0,0 0-1 0 0,0-1 1 0 0,-1 1-1 0 0,1 0 0 0 0,0-1 1 0 0,-1 1-1 0 0,-10 10 186 0 0,-8 24-2 0 0,19-33-182 0 0,-32 69 296 0 0,-44 140 0 0 0,-1 82-132 0 0,52-190-97 0 0,-11 44-8 0 0,-17 152 0 0 0,51-287-88 0 0,1-1 0 0 0,0 0 0 0 0,1 0 0 0 0,0 1 0 0 0,1-1 0 0 0,0 0 0 0 0,0 0 0 0 0,1 0 0 0 0,1 0 0 0 0,5 16 0 0 0,-8-26 12 0 0,1 1-1 0 0,-1 0 0 0 0,1-1 0 0 0,0 1 0 0 0,-1-1 0 0 0,1 1 0 0 0,0-1 0 0 0,-1 1 0 0 0,1-1 0 0 0,0 0 0 0 0,-1 1 0 0 0,1-1 0 0 0,0 0 0 0 0,0 1 1 0 0,0-1-1 0 0,-1 0 0 0 0,1 0 0 0 0,0 0 0 0 0,0 0 0 0 0,0 0 0 0 0,-1 0 0 0 0,1 0 0 0 0,0 0 0 0 0,0 0 0 0 0,0 0 0 0 0,-1 0 0 0 0,1-1 0 0 0,0 1 0 0 0,0 0 1 0 0,0 0-1 0 0,-1-1 0 0 0,1 1 0 0 0,0-1 0 0 0,-1 1 0 0 0,1-1 0 0 0,0 1 0 0 0,-1-1 0 0 0,1 1 0 0 0,-1-1 0 0 0,1 1 0 0 0,0-1 0 0 0,-1 0 0 0 0,1 1 1 0 0,-1-1-1 0 0,0 0 0 0 0,1-1 0 0 0,26-36-284 0 0,1-24 56 0 0,-3-1-1 0 0,-3-1 0 0 0,23-103 0 0 0,-28 102 195 0 0,38-167-8 0 0,30-109 171 0 0,-64 273-35 0 0,4 1 1 0 0,62-121-1 0 0,-82 178-73 0 0,22-35 19 0 0,-26 43-29 0 0,0 0-1 0 0,1 0 0 0 0,-1 0 1 0 0,0 0-1 0 0,1 1 1 0 0,0-1-1 0 0,-1 0 0 0 0,1 1 1 0 0,0 0-1 0 0,0-1 1 0 0,0 1-1 0 0,0 0 0 0 0,0 0 1 0 0,0 0-1 0 0,0 0 1 0 0,0 0-1 0 0,0 1 1 0 0,3-1-1 0 0,-5 1-1 0 0,1 0 0 0 0,0 0 0 0 0,-1 1 0 0 0,1-1 0 0 0,-1 0 1 0 0,1 0-1 0 0,-1 1 0 0 0,1-1 0 0 0,-1 1 0 0 0,0-1 0 0 0,1 0 0 0 0,-1 1 0 0 0,0-1 1 0 0,1 1-1 0 0,-1-1 0 0 0,0 1 0 0 0,1-1 0 0 0,-1 1 0 0 0,0-1 0 0 0,0 1 0 0 0,1-1 0 0 0,-1 1 1 0 0,0 0-1 0 0,0-1 0 0 0,0 1 0 0 0,0-1 0 0 0,0 1 0 0 0,0 0 0 0 0,0-1 0 0 0,0 1 0 0 0,0-1 1 0 0,0 1-1 0 0,0-1 0 0 0,-1 2 0 0 0,-2 25 35 0 0,3-24-29 0 0,-91 377 572 0 0,-11 62-243 0 0,95-391-320 0 0,-4 13 15 0 0,3 0 0 0 0,3 1 0 0 0,4 82 1 0 0,2-141-39 0 0,-1 0 0 0 0,1-1 0 0 0,0 1 0 0 0,0 0 0 0 0,1 0 0 0 0,0-1 0 0 0,0 1 1 0 0,0-1-1 0 0,0 0 0 0 0,1 0 0 0 0,6 9 0 0 0,-8-13 2 0 0,1 1 0 0 0,0 0 0 0 0,0 0 0 0 0,1-1 0 0 0,-1 1 0 0 0,0-1 0 0 0,1 0 0 0 0,-1 0 0 0 0,0 1 0 0 0,1-2 0 0 0,-1 1 0 0 0,1 0 0 0 0,0 0 0 0 0,-1-1 0 0 0,1 0 0 0 0,0 1 0 0 0,-1-1 0 0 0,1 0 0 0 0,0 0 0 0 0,-1 0 0 0 0,1-1 0 0 0,-1 1 0 0 0,1-1 0 0 0,0 1 0 0 0,-1-1 0 0 0,1 0 0 0 0,2-1 0 0 0,5-3-27 0 0,0 0 1 0 0,0 0-1 0 0,0-1 1 0 0,-1 0 0 0 0,0 0-1 0 0,0-1 1 0 0,-1 0-1 0 0,13-15 1 0 0,3-5-103 0 0,29-42 0 0 0,-14 3 36 0 0,-2-1 0 0 0,-3-2 0 0 0,35-105 1 0 0,-22 54 93 0 0,-45 115 6 0 0,84-187 88 0 0,-71 162-40 0 0,2 1 0 0 0,1 1 0 0 0,1 0 1 0 0,28-29-1 0 0,-46 55-23 0 0,0 0 0 0 0,0 1 0 0 0,0-1 0 0 0,1 0 0 0 0,-1 1 0 0 0,0-1 0 0 0,1 1 1 0 0,0 0-1 0 0,-1-1 0 0 0,1 1 0 0 0,0 0 0 0 0,0 0 0 0 0,-1 0 0 0 0,1 0 0 0 0,0 0 1 0 0,3 0-1 0 0,-13 27 665 0 0,-34 49 68 0 0,23-41-634 0 0,0 0-1 0 0,3 1 1 0 0,-17 47 0 0 0,-27 117-50 0 0,59-195-75 0 0,-19 66-26 0 0,3 1 0 0 0,3 0 0 0 0,3 1 0 0 0,3 0 1 0 0,3 75-1 0 0,5-136-42 0 0,1 0 1 0 0,1 0 0 0 0,0 0-1 0 0,1-1 1 0 0,0 1-1 0 0,4 11 1 0 0,-6-20 21 0 0,0 1 0 0 0,0-1 0 0 0,0 1 0 0 0,1-1 0 0 0,-1 0 0 0 0,0 1 0 0 0,1-1 0 0 0,0 0 0 0 0,-1 0 0 0 0,1 0 0 0 0,0 0 0 0 0,0 0 1 0 0,0 0-1 0 0,0-1 0 0 0,1 1 0 0 0,-1-1 0 0 0,0 1 0 0 0,1-1 0 0 0,-1 0 0 0 0,1 0 0 0 0,-1 0 0 0 0,1 0 0 0 0,-1-1 0 0 0,1 1 0 0 0,0-1 0 0 0,-1 1 0 0 0,1-1 0 0 0,0 0 0 0 0,0 0 0 0 0,2 0 0 0 0,6-3-116 0 0,0 0 0 0 0,-1-1-1 0 0,1 0 1 0 0,-1 0 0 0 0,0-1-1 0 0,0 0 1 0 0,0-1 0 0 0,-1 0-1 0 0,0-1 1 0 0,15-13 0 0 0,4-7-340 0 0,43-53 0 0 0,-33 29 170 0 0,-1-2-1 0 0,50-98 1 0 0,39-124 265 0 0,-3 3 832 0 0,-114 254-611 0 0,0 1 0 0 0,1 0 0 0 0,0 0 0 0 0,2 1 0 0 0,23-27 0 0 0,-35 43-145 0 0,0 0 0 0 0,0 0 1 0 0,0-1-1 0 0,0 1 0 0 0,0 0 0 0 0,1 0 1 0 0,-1 0-1 0 0,0-1 0 0 0,0 1 0 0 0,0 0 0 0 0,0 0 1 0 0,0 0-1 0 0,1 0 0 0 0,-1-1 0 0 0,0 1 1 0 0,0 0-1 0 0,0 0 0 0 0,1 0 0 0 0,-1 0 0 0 0,0 0 1 0 0,0 0-1 0 0,0 0 0 0 0,1 0 0 0 0,-1 0 0 0 0,0 0 1 0 0,0-1-1 0 0,1 1 0 0 0,-1 0 0 0 0,0 0 1 0 0,0 0-1 0 0,0 0 0 0 0,1 0 0 0 0,-1 1 0 0 0,0-1 1 0 0,0 0-1 0 0,1 0 0 0 0,-1 0 0 0 0,0 0 1 0 0,0 0-1 0 0,0 0 0 0 0,1 0 0 0 0,-1 0 0 0 0,0 0 1 0 0,0 1-1 0 0,0 11 219 0 0,-9 18-2 0 0,-64 152 754 0 0,-21 58-588 0 0,-23 150-245 0 0,101-320-157 0 0,3 0 0 0 0,4 1 0 0 0,-2 115 1 0 0,11-181-2 0 0,1 0 1 0 0,-1 0 0 0 0,1 0 0 0 0,0 0 0 0 0,0 0 0 0 0,0-1 0 0 0,1 1-1 0 0,0 0 1 0 0,3 5 0 0 0,-5-9 3 0 0,1 0-1 0 0,0 0 1 0 0,-1 0-1 0 0,1 0 1 0 0,0 0 0 0 0,0 0-1 0 0,0-1 1 0 0,-1 1-1 0 0,1 0 1 0 0,0 0-1 0 0,0-1 1 0 0,0 1 0 0 0,0 0-1 0 0,0-1 1 0 0,0 1-1 0 0,1-1 1 0 0,-1 0-1 0 0,0 1 1 0 0,0-1 0 0 0,0 0-1 0 0,0 0 1 0 0,0 0-1 0 0,1 1 1 0 0,-1-1 0 0 0,0 0-1 0 0,0-1 1 0 0,0 1-1 0 0,0 0 1 0 0,1 0-1 0 0,-1 0 1 0 0,0-1 0 0 0,0 1-1 0 0,0 0 1 0 0,0-1-1 0 0,0 1 1 0 0,0-1-1 0 0,0 0 1 0 0,0 1 0 0 0,0-1-1 0 0,0 0 1 0 0,0 0-1 0 0,0 1 1 0 0,1-3-1 0 0,12-11-40 0 0,-1-2-1 0 0,0 1 0 0 0,-1-2 0 0 0,-1 1 0 0 0,0-2 0 0 0,10-23 0 0 0,-6 15 2 0 0,126-218-76 0 0,226-295-1 0 0,-364 534 132 0 0,0 1 1 0 0,-1 0-1 0 0,2 0 0 0 0,-1 1 0 0 0,0-1 0 0 0,1 1 0 0 0,0 0 0 0 0,-1-1 1 0 0,1 2-1 0 0,1-1 0 0 0,-1 0 0 0 0,0 1 0 0 0,1 0 0 0 0,8-4 0 0 0,-11 6 189 0 0,-1 7-87 0 0,3 11-18 0 0,0 0 0 0 0,-2 0 0 0 0,0 1 0 0 0,-2-1 0 0 0,-1 27 0 0 0,-16 105 139 0 0,7-75-191 0 0,-9 62 13 0 0,8-71-98 0 0,3 0 0 0 0,2 0 1 0 0,5 85-1 0 0,0-149 13 0 0,1 0 1 0 0,0 0-1 0 0,1 0 1 0 0,-1 0-1 0 0,0 0 0 0 0,0 0 1 0 0,1 0-1 0 0,-1 0 1 0 0,1 0-1 0 0,0-1 0 0 0,-1 1 1 0 0,1 0-1 0 0,0 0 1 0 0,0 0-1 0 0,0-1 1 0 0,0 1-1 0 0,1-1 0 0 0,-1 1 1 0 0,0-1-1 0 0,1 1 1 0 0,-1-1-1 0 0,3 2 0 0 0,-3-3-2 0 0,1 0 0 0 0,-1-1 0 0 0,1 1 0 0 0,-1 0-1 0 0,1 0 1 0 0,-1-1 0 0 0,1 1 0 0 0,-1-1-1 0 0,1 0 1 0 0,-1 1 0 0 0,1-1 0 0 0,-1 0 0 0 0,0 0-1 0 0,0 0 1 0 0,1 0 0 0 0,-1 0 0 0 0,0 0-1 0 0,0 0 1 0 0,0 0 0 0 0,0 0 0 0 0,0-1-1 0 0,0 1 1 0 0,0 0 0 0 0,-1-1 0 0 0,1 1 0 0 0,0 0-1 0 0,-1-1 1 0 0,1-2 0 0 0,132-267-1734 0 0,-29 54 1426 0 0,49-123 547 0 0,-35 68 1062 0 0,-107 251-785 0 0,-14 32 162 0 0,-16 37 72 0 0,-13 42-332 0 0,-34 157 1 0 0,34-115-327 0 0,-87 404 43 0 0,111-499-123 0 0,2 2 0 0 0,1-1 0 0 0,1 77 0 0 0,4-111 9 0 0,0-1 1 0 0,0 0 0 0 0,1 0 0 0 0,-1 0-1 0 0,1 1 1 0 0,0-1 0 0 0,0 0 0 0 0,0 0-1 0 0,0 0 1 0 0,0 0 0 0 0,1 0-1 0 0,-1-1 1 0 0,1 1 0 0 0,0 0 0 0 0,2 3-1 0 0,-2-5-2 0 0,0 0-1 0 0,-1 0 1 0 0,1 0-1 0 0,0 0 1 0 0,-1 0-1 0 0,1 0 0 0 0,0 0 1 0 0,0-1-1 0 0,0 1 1 0 0,0 0-1 0 0,0-1 0 0 0,-1 0 1 0 0,1 1-1 0 0,0-1 1 0 0,0 0-1 0 0,0 0 1 0 0,0 0-1 0 0,4-1 0 0 0,2-1-33 0 0,0 0-1 0 0,0-1 1 0 0,0 0-1 0 0,-1 0 1 0 0,1-1-1 0 0,-1 0 0 0 0,0-1 1 0 0,0 1-1 0 0,0-1 1 0 0,8-9-1 0 0,3-3-36 0 0,-2-1-1 0 0,0-1 0 0 0,-1-1 1 0 0,-1 0-1 0 0,0-1 0 0 0,-2-1 1 0 0,12-26-1 0 0,59-173-438 0 0,-53 134 379 0 0,5-12-10 0 0,186-455 160 0 0,-206 525 28 0 0,25-59 33 0 0,-37 82-45 0 0,-1-1 0 0 0,0 1 0 0 0,-1-1 0 0 0,0 0 0 0 0,0 1 0 0 0,0-1 0 0 0,-1 0 0 0 0,1 0 0 0 0,-2 0 0 0 0,1 0 0 0 0,-2-7 0 0 0,2 13-15 0 0,0 0-1 0 0,0 0 0 0 0,-1 1 1 0 0,1-1-1 0 0,0 0 0 0 0,0 1 1 0 0,0-1-1 0 0,-1 0 0 0 0,1 1 1 0 0,0-1-1 0 0,-1 1 0 0 0,1-1 1 0 0,-1 0-1 0 0,1 1 0 0 0,-1-1 1 0 0,1 1-1 0 0,-1-1 0 0 0,1 1 1 0 0,-1-1-1 0 0,1 1 0 0 0,-1 0 1 0 0,1-1-1 0 0,-1 1 0 0 0,0 0 1 0 0,1-1-1 0 0,-1 1 0 0 0,0 0 1 0 0,1 0-1 0 0,-1-1 0 0 0,0 1 1 0 0,1 0-1 0 0,-2 0 0 0 0,-23 12 87 0 0,18-6-94 0 0,0 0 0 0 0,1 1 0 0 0,0 0-1 0 0,-9 11 1 0 0,0 10-22 0 0,0 1 0 0 0,2 0 0 0 0,1 1 0 0 0,1 0 0 0 0,-9 48 0 0 0,-21 163 2 0 0,36-200 24 0 0,-7 39 9 0 0,4 0-1 0 0,3 1 1 0 0,4 0 0 0 0,3 0-1 0 0,23 142 1 0 0,-21-207-127 0 0,-1-1 0 0 0,2 0 1 0 0,0 0-1 0 0,0 0 0 0 0,2-1 0 0 0,8 15 1 0 0,-13-25-37 0 0,0-1 0 0 0,0 0 0 0 0,0 0 0 0 0,1 1 0 0 0,-1-2 0 0 0,1 1 0 0 0,0 0 0 0 0,0 0 0 0 0,0-1 0 0 0,0 0 0 0 0,0 1 0 0 0,1-1 0 0 0,-1-1 0 0 0,1 1 0 0 0,-1 0 0 0 0,1-1 0 0 0,-1 1 0 0 0,1-1 0 0 0,0 0 0 0 0,0-1 0 0 0,0 1 1 0 0,0-1-1 0 0,0 1 0 0 0,-1-1 0 0 0,1 0 0 0 0,0-1 0 0 0,0 1 0 0 0,0-1 0 0 0,6-1 0 0 0,16-7-1374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42.398"/>
    </inkml:context>
    <inkml:brush xml:id="br0">
      <inkml:brushProperty name="width" value="0.05" units="cm"/>
      <inkml:brushProperty name="height" value="0.05" units="cm"/>
      <inkml:brushProperty name="color" value="#FFFFFF"/>
    </inkml:brush>
  </inkml:definitions>
  <inkml:trace contextRef="#ctx0" brushRef="#br0">134 262 7978 0 0,'10'-1'740'0'0,"0"0"0"0"0,0 0 0 0 0,-1-1 0 0 0,1 0 0 0 0,0-1 0 0 0,11-4 0 0 0,-9 2-515 0 0,-1 0 0 0 0,0-1 1 0 0,0 0-1 0 0,0-1 0 0 0,12-10 0 0 0,-17 12-241 0 0,0 0 0 0 0,-1 0 0 0 0,0-1 0 0 0,0 0 0 0 0,0 1 1 0 0,-1-2-1 0 0,0 1 0 0 0,0 0 0 0 0,5-12 0 0 0,-8 14 55 0 0,1-1-1 0 0,-1 1 1 0 0,0-1-1 0 0,0 0 1 0 0,0 1-1 0 0,-1-1 1 0 0,0 0-1 0 0,0 0 1 0 0,0 1-1 0 0,0-1 1 0 0,-1 0-1 0 0,0 0 1 0 0,0 1-1 0 0,0-1 1 0 0,0 1-1 0 0,-3-6 1 0 0,2 7-11 0 0,-1-1 1 0 0,0 1 0 0 0,1 0 0 0 0,-1 0 0 0 0,0 0 0 0 0,-1 0-1 0 0,1 0 1 0 0,0 1 0 0 0,-1-1 0 0 0,0 1 0 0 0,1 0 0 0 0,-1 0 0 0 0,0 1-1 0 0,0-1 1 0 0,0 1 0 0 0,0-1 0 0 0,0 1 0 0 0,0 1 0 0 0,-1-1-1 0 0,1 0 1 0 0,0 1 0 0 0,-6 0 0 0 0,-1 0 16 0 0,0-1 1 0 0,0 2-1 0 0,0-1 1 0 0,0 2-1 0 0,0-1 1 0 0,0 1-1 0 0,-17 7 0 0 0,20-5-13 0 0,-1 1 0 0 0,1 0-1 0 0,1 0 1 0 0,-1 1 0 0 0,1 0-1 0 0,0 1 1 0 0,0 0-1 0 0,1 0 1 0 0,0 0 0 0 0,0 0-1 0 0,1 1 1 0 0,0 0 0 0 0,0 0-1 0 0,1 1 1 0 0,-4 10-1 0 0,-2 4 71 0 0,2 0 0 0 0,1 1 0 0 0,1-1 0 0 0,-5 43-1 0 0,10-57-84 0 0,0-1-1 0 0,1 1 1 0 0,0 0-1 0 0,0 0 1 0 0,1 0-1 0 0,0 0 1 0 0,0-1-1 0 0,1 1 1 0 0,4 11-1 0 0,-4-17-39 0 0,-1 1 0 0 0,1-1 0 0 0,0 0 0 0 0,0 0 0 0 0,0 0 0 0 0,0 0 0 0 0,1 0 0 0 0,-1 0 0 0 0,1-1 1 0 0,0 1-1 0 0,-1-1 0 0 0,1 0 0 0 0,0 1 0 0 0,0-1 0 0 0,1-1 0 0 0,-1 1 0 0 0,0 0 0 0 0,1-1 0 0 0,-1 0 0 0 0,1 0 0 0 0,-1 0 0 0 0,1 0 0 0 0,0 0 0 0 0,-1-1 0 0 0,5 1 0 0 0,8-1-399 0 0,0-1 0 0 0,0 0 1 0 0,0-1-1 0 0,-1-1 0 0 0,16-5 0 0 0,17-4-986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31.852"/>
    </inkml:context>
    <inkml:brush xml:id="br0">
      <inkml:brushProperty name="width" value="0.05" units="cm"/>
      <inkml:brushProperty name="height" value="0.05" units="cm"/>
      <inkml:brushProperty name="color" value="#FFFFFF"/>
    </inkml:brush>
  </inkml:definitions>
  <inkml:trace contextRef="#ctx0" brushRef="#br0">349 87 1576 0 0,'0'-2'251'0'0,"0"-1"0"0"0,0 1-1 0 0,-1-1 1 0 0,1 1-1 0 0,-1 0 1 0 0,0-1-1 0 0,1 1 1 0 0,-1-1 0 0 0,0 1-1 0 0,0 0 1 0 0,-1 0-1 0 0,1-1 1 0 0,0 1 0 0 0,-1 0-1 0 0,1 0 1 0 0,-1 0-1 0 0,0 1 1 0 0,1-1 0 0 0,-3-1-1 0 0,-1-1 134 0 0,-1 0-1 0 0,1 1 1 0 0,-1 0 0 0 0,1 0-1 0 0,-1 1 1 0 0,0 0 0 0 0,-9-3-1 0 0,-9 0 765 0 0,0 1-1 0 0,-47-2 1 0 0,68 6-1028 0 0,-3 0-53 0 0,0 0 0 0 0,0 0-1 0 0,0 0 1 0 0,0 0 0 0 0,1 1-1 0 0,-1 0 1 0 0,0 1 0 0 0,1-1-1 0 0,-1 1 1 0 0,1 0 0 0 0,-1 0-1 0 0,1 1 1 0 0,0-1 0 0 0,0 1 0 0 0,0 0-1 0 0,0 1 1 0 0,-5 4 0 0 0,6-3-50 0 0,-1 0 0 0 0,1 1 0 0 0,0-1-1 0 0,0 1 1 0 0,1 1 0 0 0,-1-1 0 0 0,2 0 0 0 0,-1 1 0 0 0,0-1 0 0 0,1 1 0 0 0,1 0 0 0 0,-3 9 0 0 0,2 6-36 0 0,1 0 0 0 0,1-1 0 0 0,0 1-1 0 0,2-1 1 0 0,0 1 0 0 0,2-1 0 0 0,0 1 0 0 0,8 21-1 0 0,-8-29 15 0 0,1 0 0 0 0,0 0 0 0 0,1-1 0 0 0,1 0 0 0 0,0 0-1 0 0,1-1 1 0 0,0 1 0 0 0,1-2 0 0 0,17 19 0 0 0,-21-25 14 0 0,0-1-1 0 0,0 0 1 0 0,1 0 0 0 0,0-1 0 0 0,-1 1 0 0 0,1-1 0 0 0,0 0-1 0 0,1-1 1 0 0,-1 0 0 0 0,0 0 0 0 0,1 0 0 0 0,-1-1-1 0 0,1 1 1 0 0,0-2 0 0 0,-1 1 0 0 0,1-1 0 0 0,0 0 0 0 0,-1 0-1 0 0,1-1 1 0 0,0 0 0 0 0,-1 0 0 0 0,1 0 0 0 0,9-4-1 0 0,-7 1 25 0 0,0 1-1 0 0,1-2 0 0 0,-1 1 0 0 0,-1-1 0 0 0,1 0 0 0 0,-1-1 1 0 0,0 0-1 0 0,0-1 0 0 0,-1 1 0 0 0,0-1 0 0 0,0-1 0 0 0,0 1 1 0 0,-1-1-1 0 0,0 0 0 0 0,-1-1 0 0 0,0 0 0 0 0,0 1 0 0 0,-1-1 1 0 0,0-1-1 0 0,0 1 0 0 0,-1-1 0 0 0,0 1 0 0 0,-1-1 0 0 0,0 0 1 0 0,-1 0-1 0 0,0 0 0 0 0,0 0 0 0 0,-1 0 0 0 0,-2-15 0 0 0,1 14-238 0 0,-1 1-1 0 0,0 0 0 0 0,-1 0 0 0 0,0 0 1 0 0,0 1-1 0 0,-1-1 0 0 0,0 1 0 0 0,-1-1 0 0 0,0 1 1 0 0,-1 1-1 0 0,-9-13 0 0 0,-44-47-2942 0 0,40 47 1692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32.198"/>
    </inkml:context>
    <inkml:brush xml:id="br0">
      <inkml:brushProperty name="width" value="0.05" units="cm"/>
      <inkml:brushProperty name="height" value="0.05" units="cm"/>
      <inkml:brushProperty name="color" value="#FFFFFF"/>
    </inkml:brush>
  </inkml:definitions>
  <inkml:trace contextRef="#ctx0" brushRef="#br0">397 1 3257 0 0,'-29'22'2548'0'0,"1"2"1"0"0,-51 54 0 0 0,51-45-1632 0 0,1 2 1 0 0,-26 45 0 0 0,25-30-864 0 0,2 0 0 0 0,3 2 0 0 0,2 0 0 0 0,-21 81 0 0 0,31-77-1028 0 0,11-54 804 0 0,-1 1-1 0 0,1-1 1 0 0,0 1-1 0 0,-1-1 1 0 0,1 0-1 0 0,0 1 1 0 0,1-1-1 0 0,-1 1 1 0 0,0-1-1 0 0,1 1 1 0 0,-1-1-1 0 0,1 1 1 0 0,0-1-1 0 0,0 0 1 0 0,0 0-1 0 0,0 1 1 0 0,0-1-1 0 0,0 0 1 0 0,2 2-1 0 0,5 0-1553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35.084"/>
    </inkml:context>
    <inkml:brush xml:id="br0">
      <inkml:brushProperty name="width" value="0.05" units="cm"/>
      <inkml:brushProperty name="height" value="0.05" units="cm"/>
      <inkml:brushProperty name="color" value="#FFFFFF"/>
    </inkml:brush>
  </inkml:definitions>
  <inkml:trace contextRef="#ctx0" brushRef="#br0">352 403 1640 0 0,'27'-98'6693'0'0,"-24"80"-6068"0"0,0 0 1 0 0,-1 0 0 0 0,-2-32-1 0 0,0 42-550 0 0,0 0-1 0 0,-1-1 0 0 0,-1 1 0 0 0,1 0 0 0 0,-1 0 1 0 0,-1 0-1 0 0,1 0 0 0 0,-1 0 0 0 0,-1 0 1 0 0,1 1-1 0 0,-2 0 0 0 0,1 0 0 0 0,-1 0 1 0 0,0 0-1 0 0,0 0 0 0 0,0 1 0 0 0,-1 0 1 0 0,0 0-1 0 0,0 1 0 0 0,-1 0 0 0 0,0 0 0 0 0,-12-7 1 0 0,10 7 2 0 0,-1 0 1 0 0,0 1 0 0 0,0 0-1 0 0,0 1 1 0 0,0 0 0 0 0,0 0 0 0 0,-1 1-1 0 0,1 1 1 0 0,-1-1 0 0 0,0 2-1 0 0,-19 0 1 0 0,24 1-73 0 0,0 0-1 0 0,0 1 1 0 0,0-1 0 0 0,0 1 0 0 0,0 0-1 0 0,0 0 1 0 0,0 1 0 0 0,0 0 0 0 0,1 0-1 0 0,0 0 1 0 0,-1 1 0 0 0,1 0-1 0 0,1 0 1 0 0,-1 0 0 0 0,0 0 0 0 0,1 1-1 0 0,0 0 1 0 0,0 0 0 0 0,0 0-1 0 0,1 0 1 0 0,-4 9 0 0 0,2-3-17 0 0,0 0 0 0 0,1 0 0 0 0,0 1 0 0 0,1 0-1 0 0,0 0 1 0 0,1 0 0 0 0,1 0 0 0 0,0 0 0 0 0,0 0 0 0 0,2 12 0 0 0,-1-18 8 0 0,0 0-1 0 0,1-1 1 0 0,0 0 0 0 0,0 1 0 0 0,0-1-1 0 0,1 1 1 0 0,-1-1 0 0 0,1 0-1 0 0,0 0 1 0 0,1 0 0 0 0,0 0 0 0 0,-1 0-1 0 0,1-1 1 0 0,1 1 0 0 0,-1-1-1 0 0,1 0 1 0 0,-1 0 0 0 0,1 0 0 0 0,1 0-1 0 0,-1-1 1 0 0,0 1 0 0 0,1-1-1 0 0,0 0 1 0 0,6 3 0 0 0,-3-4 11 0 0,0 0 0 0 0,0 0 1 0 0,0 0-1 0 0,0-1 0 0 0,0 0 0 0 0,1-1 0 0 0,-1 0 1 0 0,0 0-1 0 0,0-1 0 0 0,0 0 0 0 0,0 0 0 0 0,0-1 1 0 0,0 0-1 0 0,0-1 0 0 0,0 1 0 0 0,-1-1 1 0 0,1-1-1 0 0,-1 0 0 0 0,0 0 0 0 0,0 0 0 0 0,7-6 1 0 0,4-4-568 0 0,0-1 1 0 0,0 0 0 0 0,-1-2-1 0 0,-1 0 1 0 0,-1 0-1 0 0,13-22 1 0 0,-20 26-599 0 0,-3 0-521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35.461"/>
    </inkml:context>
    <inkml:brush xml:id="br0">
      <inkml:brushProperty name="width" value="0.05" units="cm"/>
      <inkml:brushProperty name="height" value="0.05" units="cm"/>
      <inkml:brushProperty name="color" value="#FFFFFF"/>
    </inkml:brush>
  </inkml:definitions>
  <inkml:trace contextRef="#ctx0" brushRef="#br0">446 172 6737 0 0,'-4'-5'419'0'0,"-1"1"-1"0"0,0 0 1 0 0,-1 0-1 0 0,1 0 0 0 0,-1 1 1 0 0,0 0-1 0 0,1 0 0 0 0,-1 0 1 0 0,-1 1-1 0 0,1 0 0 0 0,-10-2 1 0 0,-79-11 822 0 0,63 12-456 0 0,-72-6 221 0 0,94 9-967 0 0,1 0 1 0 0,0 0-1 0 0,0 1 0 0 0,0 1 0 0 0,0-1 0 0 0,-1 2 0 0 0,2-1 1 0 0,-1 1-1 0 0,-10 4 0 0 0,17-5-45 0 0,-1-1 0 0 0,1 1 0 0 0,-1-1 0 0 0,1 1 1 0 0,0 0-1 0 0,0 0 0 0 0,0 0 0 0 0,0 0 0 0 0,0 0 0 0 0,0 1 1 0 0,0-1-1 0 0,1 1 0 0 0,-1-1 0 0 0,1 1 0 0 0,0-1 0 0 0,0 1 0 0 0,0 0 1 0 0,0-1-1 0 0,-1 7 0 0 0,2-4-6 0 0,-1 1 1 0 0,2-1 0 0 0,-1 1-1 0 0,0-1 1 0 0,1 1-1 0 0,0-1 1 0 0,0 0 0 0 0,1 1-1 0 0,4 9 1 0 0,2 3-11 0 0,2 0 0 0 0,0 0 0 0 0,2-1 1 0 0,19 25-1 0 0,-21-30 15 0 0,0-1 0 0 0,1 0 0 0 0,0 0 0 0 0,1-1 0 0 0,0-1 0 0 0,1 0 0 0 0,0 0 0 0 0,0-1 1 0 0,1-1-1 0 0,23 9 0 0 0,-30-13 10 0 0,-1-2 1 0 0,1 1-1 0 0,-1-1 1 0 0,1 0-1 0 0,0 0 1 0 0,0 0-1 0 0,-1-1 1 0 0,1 0-1 0 0,0-1 1 0 0,0 1-1 0 0,0-1 1 0 0,-1-1-1 0 0,1 1 1 0 0,-1-1-1 0 0,1 0 1 0 0,-1-1-1 0 0,1 0 1 0 0,-1 0-1 0 0,0 0 1 0 0,-1 0-1 0 0,1-1 1 0 0,0 0-1 0 0,-1 0 1 0 0,0-1-1 0 0,0 1 1 0 0,6-8 0 0 0,-5 3-17 0 0,0 1 0 0 0,0-1 1 0 0,-1-1-1 0 0,0 1 0 0 0,0-1 1 0 0,-1 0-1 0 0,0 0 1 0 0,-1 0-1 0 0,0 0 0 0 0,-1-1 1 0 0,0 1-1 0 0,-1-1 1 0 0,1-17-1 0 0,-2-15-844 0 0,-2 0-1 0 0,-8-46 1 0 0,4 41-347 0 0,1 11-158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36.141"/>
    </inkml:context>
    <inkml:brush xml:id="br0">
      <inkml:brushProperty name="width" value="0.05" units="cm"/>
      <inkml:brushProperty name="height" value="0.05" units="cm"/>
      <inkml:brushProperty name="color" value="#FFFFFF"/>
    </inkml:brush>
  </inkml:definitions>
  <inkml:trace contextRef="#ctx0" brushRef="#br0">443 167 4553 0 0,'-9'-32'3035'0'0,"7"21"-2162"0"0,-1 0 0 0 0,0 0 0 0 0,-10-20 0 0 0,10 27-715 0 0,1 0 0 0 0,-1 0 0 0 0,0 0 0 0 0,0 0 0 0 0,-1 0 1 0 0,1 1-1 0 0,-1-1 0 0 0,0 1 0 0 0,0 0 0 0 0,0 0 0 0 0,0 1 0 0 0,-7-4 0 0 0,3 2-65 0 0,1 1 0 0 0,-1 0 0 0 0,0 0 0 0 0,0 0 0 0 0,0 1 0 0 0,0 0 0 0 0,0 1 0 0 0,0 0-1 0 0,-1 0 1 0 0,1 1 0 0 0,0 0 0 0 0,-1 1 0 0 0,1-1 0 0 0,0 1 0 0 0,-1 1 0 0 0,1 0 0 0 0,0 0 0 0 0,0 1 0 0 0,1 0 0 0 0,-1 0 0 0 0,0 0 0 0 0,-9 7 0 0 0,6-2-99 0 0,0 0 0 0 0,0 1 0 0 0,1 0 0 0 0,0 1 1 0 0,1 0-1 0 0,0 1 0 0 0,1 0 0 0 0,0 0 0 0 0,0 0 0 0 0,1 1 0 0 0,1 1 0 0 0,-9 22 1 0 0,5-6-18 0 0,1 0-1 0 0,2 1 1 0 0,1 0 0 0 0,1 0 0 0 0,2 1 0 0 0,0-1 0 0 0,3 1 0 0 0,0-1 0 0 0,2 1 0 0 0,1-1 0 0 0,2 0 0 0 0,1 0 0 0 0,17 51 0 0 0,-20-72 21 0 0,0-1 0 0 0,1 0-1 0 0,0-1 1 0 0,0 1 0 0 0,1-1 0 0 0,0 1 0 0 0,0-1 0 0 0,1-1-1 0 0,0 1 1 0 0,0-1 0 0 0,0 0 0 0 0,1-1 0 0 0,0 1 0 0 0,0-1 0 0 0,1-1-1 0 0,-1 1 1 0 0,1-1 0 0 0,0-1 0 0 0,0 1 0 0 0,0-1 0 0 0,1-1-1 0 0,-1 1 1 0 0,1-2 0 0 0,-1 1 0 0 0,1-1 0 0 0,0 0 0 0 0,0-1 0 0 0,-1 0-1 0 0,1 0 1 0 0,0-1 0 0 0,-1 0 0 0 0,1-1 0 0 0,0 0 0 0 0,-1 0 0 0 0,0-1-1 0 0,1 0 1 0 0,-1 0 0 0 0,0-1 0 0 0,-1 0 0 0 0,1 0 0 0 0,-1-1-1 0 0,0 0 1 0 0,10-9 0 0 0,-8 6-54 0 0,-1-1 1 0 0,-1-1-1 0 0,0 1 0 0 0,0-1 0 0 0,-1-1 1 0 0,0 1-1 0 0,-1-1 0 0 0,0 0 0 0 0,-1 0 1 0 0,0-1-1 0 0,0 1 0 0 0,-1-1 0 0 0,-1 1 1 0 0,0-1-1 0 0,0-15 0 0 0,-1 0-776 0 0,-1 1 0 0 0,-1-1-1 0 0,-1 0 1 0 0,-2 1 0 0 0,-12-47 0 0 0,4 34-804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36.624"/>
    </inkml:context>
    <inkml:brush xml:id="br0">
      <inkml:brushProperty name="width" value="0.05" units="cm"/>
      <inkml:brushProperty name="height" value="0.05" units="cm"/>
      <inkml:brushProperty name="color" value="#FFFFFF"/>
    </inkml:brush>
  </inkml:definitions>
  <inkml:trace contextRef="#ctx0" brushRef="#br0">500 265 1232 0 0,'0'-16'901'0'0,"-1"0"-1"0"0,0-1 0 0 0,-2 1 1 0 0,1 0-1 0 0,-2 0 0 0 0,0 0 1 0 0,-1 0-1 0 0,-14-29 0 0 0,16 39-688 0 0,-1 0-1 0 0,1 0 0 0 0,-1 0 0 0 0,0 1 0 0 0,-1-1 0 0 0,1 1 1 0 0,-1 0-1 0 0,0 0 0 0 0,-1 1 0 0 0,1 0 0 0 0,-1 0 0 0 0,0 0 0 0 0,0 0 1 0 0,0 1-1 0 0,0 0 0 0 0,0 0 0 0 0,-1 1 0 0 0,1 0 0 0 0,-1 0 0 0 0,0 0 1 0 0,0 1-1 0 0,0 0 0 0 0,-9 0 0 0 0,8 1-158 0 0,-1 0-1 0 0,1 1 1 0 0,0 0-1 0 0,-1 0 1 0 0,1 1-1 0 0,0 0 1 0 0,0 0-1 0 0,0 1 1 0 0,0 1-1 0 0,0-1 1 0 0,1 1-1 0 0,-14 9 1 0 0,10-5-50 0 0,0 1-1 0 0,1 1 1 0 0,0 0 0 0 0,1 0 0 0 0,0 1 0 0 0,0 0-1 0 0,-8 15 1 0 0,1 3-53 0 0,1 0-1 0 0,2 2 0 0 0,1 0 1 0 0,1 0-1 0 0,-12 58 1 0 0,13-37 15 0 0,3-1 0 0 0,-2 96 0 0 0,9-119 29 0 0,2 0 0 0 0,1-1-1 0 0,0 1 1 0 0,2-1 0 0 0,2 0-1 0 0,0-1 1 0 0,12 28 0 0 0,-17-48 4 0 0,1-1-1 0 0,0 1 1 0 0,0-1 0 0 0,0 0 0 0 0,1 0-1 0 0,-1 0 1 0 0,1 0 0 0 0,0-1 0 0 0,1 1-1 0 0,-1-1 1 0 0,1 0 0 0 0,0 0 0 0 0,0-1-1 0 0,0 0 1 0 0,1 0 0 0 0,-1 0 0 0 0,1 0-1 0 0,-1-1 1 0 0,1 0 0 0 0,0 0 0 0 0,0 0-1 0 0,0-1 1 0 0,0 0 0 0 0,0 0 0 0 0,0 0-1 0 0,0-1 1 0 0,1 0 0 0 0,-1 0 0 0 0,0-1-1 0 0,0 0 1 0 0,0 0 0 0 0,0 0 0 0 0,0-1-1 0 0,0 0 1 0 0,0 0 0 0 0,-1 0 0 0 0,1-1 0 0 0,-1 1-1 0 0,1-2 1 0 0,7-5 0 0 0,-4 2 7 0 0,0-1-1 0 0,-1 0 1 0 0,1 0 0 0 0,-2-1 0 0 0,1 0-1 0 0,-1-1 1 0 0,-1 1 0 0 0,0-1 0 0 0,0-1 0 0 0,-1 1-1 0 0,0-1 1 0 0,-1 0 0 0 0,0 0 0 0 0,-1 0-1 0 0,0-1 1 0 0,2-15 0 0 0,0-8-42 0 0,-1-1 1 0 0,-2 0-1 0 0,-1 0 1 0 0,-4-40-1 0 0,-12-39-540 0 0,8 68-1052 0 0,1-1 0 0 0,2-48-1 0 0,7 73 25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36.999"/>
    </inkml:context>
    <inkml:brush xml:id="br0">
      <inkml:brushProperty name="width" value="0.05" units="cm"/>
      <inkml:brushProperty name="height" value="0.05" units="cm"/>
      <inkml:brushProperty name="color" value="#FFFFFF"/>
    </inkml:brush>
  </inkml:definitions>
  <inkml:trace contextRef="#ctx0" brushRef="#br0">576 270 2481 0 0,'2'-7'524'0'0,"0"1"0"0"0,0 0 0 0 0,-1-1 0 0 0,1 1 0 0 0,-2-1 0 0 0,1 1 0 0 0,-1-1 0 0 0,1 0 0 0 0,-2 1 0 0 0,1-1 0 0 0,-1 1 0 0 0,0-1 0 0 0,0 1 0 0 0,-1-1 0 0 0,0 1 0 0 0,-5-12 0 0 0,3 8-272 0 0,-1 1 1 0 0,1-1-1 0 0,-2 1 1 0 0,1 0-1 0 0,-2 0 1 0 0,1 0-1 0 0,-1 1 1 0 0,0 0-1 0 0,-14-11 1 0 0,12 12-173 0 0,0 2 1 0 0,-1-1 0 0 0,1 1-1 0 0,-1 1 1 0 0,-1 0 0 0 0,1 0-1 0 0,0 1 1 0 0,-1 0 0 0 0,0 1-1 0 0,1 0 1 0 0,-1 1 0 0 0,0 0-1 0 0,0 1 1 0 0,0 0 0 0 0,0 0-1 0 0,0 2 1 0 0,0-1 0 0 0,1 1-1 0 0,-1 1 1 0 0,0 0 0 0 0,-15 6-1 0 0,12-3-89 0 0,0 0 0 0 0,0 1 0 0 0,1 0 0 0 0,0 1 0 0 0,0 0 0 0 0,1 1 0 0 0,0 1 0 0 0,0 0 0 0 0,1 1 0 0 0,0 0 0 0 0,1 0 0 0 0,1 1 0 0 0,0 0 0 0 0,-14 25 0 0 0,11-11-49 0 0,2 0 1 0 0,0 1-1 0 0,2 1 1 0 0,1 0-1 0 0,-7 49 1 0 0,12-58 37 0 0,1 0 1 0 0,0 0-1 0 0,2 0 1 0 0,0 0-1 0 0,1 0 1 0 0,0 0-1 0 0,2-1 1 0 0,0 1-1 0 0,11 27 1 0 0,-9-35 14 0 0,0 0 1 0 0,0 0 0 0 0,1-1 0 0 0,0 0 0 0 0,0 0 0 0 0,2-1 0 0 0,-1 0 0 0 0,1 0 0 0 0,0-1 0 0 0,1 0 0 0 0,0 0-1 0 0,0-1 1 0 0,0-1 0 0 0,1 0 0 0 0,0 0 0 0 0,1-1 0 0 0,-1 0 0 0 0,1-1 0 0 0,16 3 0 0 0,-17-4 25 0 0,-1-1 0 0 0,1 0 0 0 0,0-1 0 0 0,-1-1 1 0 0,1 1-1 0 0,0-2 0 0 0,0 0 0 0 0,0 0 0 0 0,-1-1 1 0 0,1 0-1 0 0,-1 0 0 0 0,1-1 0 0 0,-1-1 0 0 0,0 0 0 0 0,0 0 1 0 0,0-1-1 0 0,-1 0 0 0 0,0-1 0 0 0,0 0 0 0 0,0-1 1 0 0,-1 1-1 0 0,9-10 0 0 0,-9 7-87 0 0,-1-1 0 0 0,0 0 0 0 0,0 0 0 0 0,-1 0 0 0 0,0-1 0 0 0,-1 0 0 0 0,0 0 0 0 0,-1 0 0 0 0,0 0 0 0 0,-1-1 0 0 0,0 0 0 0 0,-1 0 0 0 0,-1 1 0 0 0,1-1 0 0 0,-2 0 0 0 0,0-1 0 0 0,0 1 0 0 0,-1 0 0 0 0,-1 0 0 0 0,0 1 0 0 0,0-1 0 0 0,-1 0 0 0 0,-1 1 0 0 0,-8-20 0 0 0,0 3-686 0 0,1-2-389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46.897"/>
    </inkml:context>
    <inkml:brush xml:id="br0">
      <inkml:brushProperty name="width" value="0.05" units="cm"/>
      <inkml:brushProperty name="height" value="0.05" units="cm"/>
      <inkml:brushProperty name="color" value="#FFFFFF"/>
    </inkml:brush>
  </inkml:definitions>
  <inkml:trace contextRef="#ctx0" brushRef="#br0">28 1159 1496 0 0,'-20'-9'4982'0'0,"19"9"-4887"0"0,1 0-1 0 0,0 0 1 0 0,-1 0 0 0 0,1 0-1 0 0,0 0 1 0 0,0-1-1 0 0,-1 1 1 0 0,1 0 0 0 0,0 0-1 0 0,-1 0 1 0 0,1 0 0 0 0,0 0-1 0 0,0 0 1 0 0,-1 0-1 0 0,1 0 1 0 0,0-1 0 0 0,0 1-1 0 0,0 0 1 0 0,-1 0-1 0 0,1 0 1 0 0,0-1 0 0 0,0 1-1 0 0,0 0 1 0 0,-1 0-1 0 0,1-1 1 0 0,0 1 0 0 0,0 0-1 0 0,0 0 1 0 0,0-1-1 0 0,0 1 1 0 0,-1 0 0 0 0,1 0-1 0 0,0-1 1 0 0,0 1 0 0 0,0 0-1 0 0,0 0 1 0 0,0-1-1 0 0,0 1 1 0 0,0 0 0 0 0,0-1-1 0 0,0 1 1 0 0,0 0-1 0 0,0 0 1 0 0,0-1 0 0 0,1 1-1 0 0,-1 0 1 0 0,0-1-1 0 0,0 1 1 0 0,0 0 0 0 0,0 0-1 0 0,0-1 1 0 0,0 1-1 0 0,1 0 1 0 0,-1 0 0 0 0,0 0-1 0 0,0-1 1 0 0,0 1 0 0 0,1 0-1 0 0,-1 0 1 0 0,0 0-1 0 0,1-1 1 0 0,36-10 188 0 0,0-2-1 0 0,0-1 1 0 0,-1-2-1 0 0,-1-2 1 0 0,-1-1-1 0 0,35-25 1 0 0,188-160 135 0 0,-154 117-255 0 0,13-9-94 0 0,178-141-28 0 0,10 26 243 0 0,-64 45-3470 0 0,-239 166 3156 0 0,-1 0 0 0 0,0 0 0 0 0,0 0 0 0 0,0 0-1 0 0,0 0 1 0 0,0 0 0 0 0,1 0 0 0 0,-1 0 0 0 0,0 0 0 0 0,0 0 0 0 0,0 0 0 0 0,0 0 0 0 0,0 0 0 0 0,1 0 0 0 0,-1 0 0 0 0,0 0 0 0 0,0 0 0 0 0,0 0 0 0 0,0 0 0 0 0,0 0 0 0 0,1 1 0 0 0,-1-1 0 0 0,0 0 0 0 0,0 0 0 0 0,0 0 0 0 0,0 0 0 0 0,0 0 0 0 0,0 0 0 0 0,0 0 0 0 0,0 1 0 0 0,0-1 0 0 0,0 0 0 0 0,1 0 0 0 0,-1 0 0 0 0,0 0 0 0 0,0 0 0 0 0,0 1 0 0 0,0-1 0 0 0,0 0 0 0 0,0 0 0 0 0,0 0 0 0 0,0 0 0 0 0,0 0 0 0 0,0 1 0 0 0,0-1 0 0 0,0 0 0 0 0,0 0 0 0 0,0 0 0 0 0,-3 8-1056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47.878"/>
    </inkml:context>
    <inkml:brush xml:id="br0">
      <inkml:brushProperty name="width" value="0.05" units="cm"/>
      <inkml:brushProperty name="height" value="0.05" units="cm"/>
      <inkml:brushProperty name="color" value="#FFFFFF"/>
    </inkml:brush>
  </inkml:definitions>
  <inkml:trace contextRef="#ctx0" brushRef="#br0">108 9 3113 0 0,'-33'24'3930'0'0,"29"-20"-3436"0"0,0-1 0 0 0,0 1 0 0 0,-1-1 1 0 0,1 0-1 0 0,-1 0 0 0 0,1-1 0 0 0,-1 1 0 0 0,0-1 1 0 0,0 0-1 0 0,0 0 0 0 0,0-1 0 0 0,0 1 0 0 0,-9 0 1 0 0,14-2-419 0 0,6 0-22 0 0,751-11 1751 0 0,101-18-1826 0 0,-489 3-4052 0 0,-345 24 3240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39.525"/>
    </inkml:context>
    <inkml:brush xml:id="br0">
      <inkml:brushProperty name="width" value="0.05" units="cm"/>
      <inkml:brushProperty name="height" value="0.05" units="cm"/>
      <inkml:brushProperty name="color" value="#FFFFFF"/>
    </inkml:brush>
  </inkml:definitions>
  <inkml:trace contextRef="#ctx0" brushRef="#br0">134 1112 3345 0 0,'-41'189'1592'0'0,"-6"43"-1659"0"0,32-127 187 0 0,3-31 350 0 0,3 2-1 0 0,2 96 1 0 0,7-169-396 0 0,0-2-29 0 0,-1 1 1 0 0,1-1 0 0 0,0 1-1 0 0,0 0 1 0 0,0-1 0 0 0,0 1-1 0 0,0-1 1 0 0,1 1-1 0 0,-1 0 1 0 0,0-1 0 0 0,1 1-1 0 0,-1-1 1 0 0,1 1 0 0 0,0-1-1 0 0,-1 1 1 0 0,1-1-1 0 0,0 0 1 0 0,0 1 0 0 0,0-1-1 0 0,2 3 1 0 0,-2-4 62 0 0,2-55 321 0 0,-2 0 0 0 0,-9-94 0 0 0,-2-16 524 0 0,10 126-533 0 0,2 0 1 0 0,2 0-1 0 0,14-66 0 0 0,-11 81-292 0 0,0 1 1 0 0,2 0-1 0 0,0 0 1 0 0,2 1-1 0 0,0 0 1 0 0,2 1-1 0 0,15-22 1 0 0,-12 24-55 0 0,1-1 0 0 0,1 2 1 0 0,0 0-1 0 0,1 2 0 0 0,1 0 0 0 0,22-14 0 0 0,137-69 294 0 0,-129 73-287 0 0,-3 4-32 0 0,1 1-1 0 0,2 3 0 0 0,64-16 1 0 0,159-22-19 0 0,-153 34-12 0 0,436-75-17 0 0,-180 34 52 0 0,135-17 77 0 0,705-19 0 0 0,44 77 205 0 0,-503 11 26 0 0,391-49 286 0 0,-1-49 16 0 0,503-30-125 0 0,1 104-409 0 0,-620 104-24 0 0,-12 54 47 0 0,523 44 136 0 0,-161-102 243 0 0,-1312-63-582 0 0,284-2-1325 0 0,-350-1 1149 0 0,0 1 0 0 0,0 0 0 0 0,0-1 0 0 0,0 0 0 0 0,0 0 0 0 0,0 1 0 0 0,-1-2 0 0 0,1 1 0 0 0,0 0 0 0 0,0-1 0 0 0,-1 1 0 0 0,1-1 0 0 0,-1 0 0 0 0,5-3 0 0 0,-2-2-915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48.466"/>
    </inkml:context>
    <inkml:brush xml:id="br0">
      <inkml:brushProperty name="width" value="0.05" units="cm"/>
      <inkml:brushProperty name="height" value="0.05" units="cm"/>
      <inkml:brushProperty name="color" value="#FFFFFF"/>
    </inkml:brush>
  </inkml:definitions>
  <inkml:trace contextRef="#ctx0" brushRef="#br0">1 1 6281 0 0,'72'17'3077'0'0,"-50"-13"-2716"0"0,1 1 0 0 0,-1 1 0 0 0,0 1 1 0 0,-1 0-1 0 0,0 2 0 0 0,0 1 0 0 0,-1 0 0 0 0,36 25 0 0 0,114 121 1692 0 0,-49-41-1187 0 0,77 71-75 0 0,76 64-403 0 0,-207-196-741 0 0,1-2 1 0 0,102 56 0 0 0,-110-75-474 0 0,2-3 1 0 0,77 27-1 0 0,-79-39-23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49.874"/>
    </inkml:context>
    <inkml:brush xml:id="br0">
      <inkml:brushProperty name="width" value="0.05" units="cm"/>
      <inkml:brushProperty name="height" value="0.05" units="cm"/>
      <inkml:brushProperty name="color" value="#FFFFFF"/>
    </inkml:brush>
  </inkml:definitions>
  <inkml:trace contextRef="#ctx0" brushRef="#br0">58 241 2080 0 0,'-3'14'316'0'0,"0"0"-1"0"0,2 1 0 0 0,0-1 0 0 0,0 1 1 0 0,1-1-1 0 0,1 1 0 0 0,1-1 0 0 0,6 29 1 0 0,-2 0 283 0 0,-3-4 394 0 0,-4 63 1 0 0,-1-63 2 0 0,6 61 1 0 0,-1-81-1003 0 0,-4-26-271 0 0,-3-34-207 0 0,-3 0 188 0 0,-18-54 1 0 0,14 58 291 0 0,-11-75 0 0 0,20 89 26 0 0,1 0 0 0 0,1 0 0 0 0,1 0-1 0 0,2 0 1 0 0,0 0 0 0 0,1 0 0 0 0,1 1 0 0 0,1-1-1 0 0,1 1 1 0 0,17-36 0 0 0,-20 50-43 0 0,2-5 153 0 0,0 0 0 0 0,0 0 1 0 0,1 0-1 0 0,1 1 0 0 0,15-19 0 0 0,-21 29-82 0 0,-1 1 1 0 0,1-1-1 0 0,0 0 1 0 0,0 1-1 0 0,0 0 1 0 0,0-1-1 0 0,0 1 1 0 0,1 0-1 0 0,-1 0 1 0 0,0 0-1 0 0,0 0 1 0 0,1 0-1 0 0,-1 1 1 0 0,0-1-1 0 0,1 1 0 0 0,3-1 1 0 0,-2 2 6 0 0,-1-1 1 0 0,0 1-1 0 0,0 0 0 0 0,0 0 1 0 0,0 0-1 0 0,0 0 0 0 0,0 0 1 0 0,-1 1-1 0 0,1-1 0 0 0,0 1 1 0 0,-1 0-1 0 0,1 0 0 0 0,-1 0 1 0 0,0 0-1 0 0,1 0 0 0 0,2 4 1 0 0,-1-1-6 0 0,-1 0 0 0 0,1 0 1 0 0,-1 0-1 0 0,0 0 0 0 0,-1 0 1 0 0,1 0-1 0 0,-1 1 1 0 0,0 0-1 0 0,0-1 0 0 0,-1 1 1 0 0,0 0-1 0 0,0 0 0 0 0,0 0 1 0 0,0-1-1 0 0,-1 1 0 0 0,0 0 1 0 0,-1 0-1 0 0,1 0 1 0 0,-1 0-1 0 0,0 0 0 0 0,-1 0 1 0 0,1-1-1 0 0,-3 8 0 0 0,0-3 25 0 0,-1 0-1 0 0,1 0 0 0 0,-1 0 0 0 0,-1-1 0 0 0,0 1 1 0 0,0-1-1 0 0,-1-1 0 0 0,0 1 0 0 0,-1-1 0 0 0,1 0 1 0 0,-19 13-1 0 0,20-17-59 0 0,-1-1 1 0 0,0 0-1 0 0,0 0 0 0 0,0-1 1 0 0,0 0-1 0 0,-1 0 1 0 0,1 0-1 0 0,0-1 1 0 0,-1 0-1 0 0,1-1 0 0 0,-1 1 1 0 0,1-1-1 0 0,-1-1 1 0 0,1 0-1 0 0,-11-2 1 0 0,18 3-22 0 0,-1 0 1 0 0,1 0 0 0 0,0 0 0 0 0,0 0 0 0 0,0 1 0 0 0,0-1 0 0 0,-1 0 0 0 0,1 0 0 0 0,0 0 0 0 0,0 0 0 0 0,0-1 0 0 0,0 1 0 0 0,-1 0 0 0 0,1 0 0 0 0,0 0 0 0 0,0 0 0 0 0,0 0 0 0 0,0 0 0 0 0,-1 0 0 0 0,1 0-1 0 0,0 0 1 0 0,0 0 0 0 0,0 0 0 0 0,0 0 0 0 0,0-1 0 0 0,0 1 0 0 0,-1 0 0 0 0,1 0 0 0 0,0 0 0 0 0,0 0 0 0 0,0 0 0 0 0,0 0 0 0 0,0-1 0 0 0,0 1 0 0 0,0 0 0 0 0,0 0 0 0 0,0 0 0 0 0,0 0 0 0 0,0-1 0 0 0,-1 1-1 0 0,1 0 1 0 0,0 0 0 0 0,0 0 0 0 0,0 0 0 0 0,0-1 0 0 0,0 1 0 0 0,0 0 0 0 0,1 0 0 0 0,-1 0 0 0 0,0 0 0 0 0,0-1 0 0 0,10-5-36 0 0,14-2 32 0 0,-24 8 5 0 0,36-11-4 0 0,-28 8 20 0 0,-1 0 1 0 0,0 1-1 0 0,1 0 0 0 0,0 0 0 0 0,-1 1 0 0 0,1 0 0 0 0,0 0 1 0 0,0 1-1 0 0,14 1 0 0 0,-17 1 27 0 0,0 0-1 0 0,1 0 1 0 0,-1 0 0 0 0,0 1-1 0 0,0 0 1 0 0,0 0 0 0 0,0 0-1 0 0,-1 1 1 0 0,1 0 0 0 0,-1 0-1 0 0,0 0 1 0 0,0 0 0 0 0,-1 0-1 0 0,4 6 1 0 0,47 73 279 0 0,-50-75-309 0 0,28 65 172 0 0,-3-5-3493 0 0,-22-63 1439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0.324"/>
    </inkml:context>
    <inkml:brush xml:id="br0">
      <inkml:brushProperty name="width" value="0.05" units="cm"/>
      <inkml:brushProperty name="height" value="0.05" units="cm"/>
      <inkml:brushProperty name="color" value="#FFFFFF"/>
    </inkml:brush>
  </inkml:definitions>
  <inkml:trace contextRef="#ctx0" brushRef="#br0">268 145 4033 0 0,'0'-1'113'0'0,"-14"-18"1434"0"0,0 0-1 0 0,-1 1 0 0 0,0 0 1 0 0,-19-15-1 0 0,29 29-1345 0 0,0 0-1 0 0,0 1 1 0 0,0-1 0 0 0,0 1-1 0 0,0 0 1 0 0,-1 0 0 0 0,1 1-1 0 0,-1 0 1 0 0,0 0-1 0 0,1 0 1 0 0,-1 1 0 0 0,0 0-1 0 0,0 0 1 0 0,0 0 0 0 0,0 1-1 0 0,0 0 1 0 0,0 0 0 0 0,0 0-1 0 0,-1 1 1 0 0,-10 2-1 0 0,14-1-179 0 0,1-1 0 0 0,-1 1-1 0 0,1-1 1 0 0,0 1-1 0 0,-1 0 1 0 0,1 0-1 0 0,0 0 1 0 0,0 0 0 0 0,0 0-1 0 0,0 1 1 0 0,1-1-1 0 0,-1 0 1 0 0,1 1-1 0 0,-1 0 1 0 0,1-1-1 0 0,0 1 1 0 0,0 0 0 0 0,0-1-1 0 0,0 1 1 0 0,0 0-1 0 0,1 0 1 0 0,-1 5-1 0 0,-5 69-194 0 0,5-35-17 0 0,0 46-244 0 0,2-81 392 0 0,0 1 1 0 0,0 0 0 0 0,0-1-1 0 0,1 1 1 0 0,0-1-1 0 0,0 1 1 0 0,1-1-1 0 0,4 10 1 0 0,-6-16 36 0 0,-1 1 0 0 0,1-1 0 0 0,0 1 0 0 0,-1-1 0 0 0,1 0 0 0 0,0 1 0 0 0,0-1 0 0 0,0 0 0 0 0,0 1 0 0 0,0-1 0 0 0,0 0 0 0 0,1 0 0 0 0,-1 0 0 0 0,0 0 0 0 0,0 0 0 0 0,1 0 0 0 0,-1 0 0 0 0,1-1 0 0 0,-1 1 0 0 0,1 0 0 0 0,-1-1 0 0 0,1 1 0 0 0,-1-1 0 0 0,1 0 0 0 0,-1 1 0 0 0,1-1 0 0 0,0 0 0 0 0,-1 0 0 0 0,1 0 0 0 0,0 0 0 0 0,-1 0 0 0 0,1 0 0 0 0,-1-1 0 0 0,1 1 0 0 0,0 0 0 0 0,-1-1 0 0 0,1 0 0 0 0,-1 1 0 0 0,1-1 0 0 0,-1 0 0 0 0,0 1 0 0 0,1-1 0 0 0,-1 0 0 0 0,0 0 0 0 0,1 0 0 0 0,-1 0 0 0 0,0-1 0 0 0,0 1 0 0 0,0 0 0 0 0,0 0 0 0 0,2-3 0 0 0,7-10-18 0 0,-1 1 1 0 0,0-1-1 0 0,0-1 1 0 0,6-15-1 0 0,-8 16 30 0 0,18-39 244 0 0,30-97 0 0 0,-55 150-247 0 0,1-2 271 0 0,-1 16-983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0.941"/>
    </inkml:context>
    <inkml:brush xml:id="br0">
      <inkml:brushProperty name="width" value="0.05" units="cm"/>
      <inkml:brushProperty name="height" value="0.05" units="cm"/>
      <inkml:brushProperty name="color" value="#FFFFFF"/>
    </inkml:brush>
  </inkml:definitions>
  <inkml:trace contextRef="#ctx0" brushRef="#br0">156 1 4329 0 0,'-14'37'2420'0'0,"-12"43"1"0"0,-15 103-886 0 0,15-59-850 0 0,11-66-467 0 0,5-17-105 0 0,0-1 1 0 0,-3 52-1 0 0,14-76-245 0 0,4-16-109 0 0,11-22-89 0 0,-12 15 409 0 0,4-9-93 0 0,-1 0 0 0 0,0-1-1 0 0,-1 1 1 0 0,-1-1 0 0 0,-1-1 0 0 0,0 1 0 0 0,-1 0 0 0 0,-1-1 0 0 0,0-19 0 0 0,2 2 7 0 0,-1 10 70 0 0,0-13 212 0 0,1 1 0 0 0,2-1 0 0 0,2 1-1 0 0,1 0 1 0 0,23-56 0 0 0,-29 99 2423 0 0,10 34-2194 0 0,-3 87 125 0 0,-9-84-616 0 0,2 0 0 0 0,2-1 1 0 0,2 1-1 0 0,20 66 0 0 0,-26-107-69 0 0,0 1 0 0 0,0 0 0 0 0,0-1 1 0 0,0 1-1 0 0,1-1 0 0 0,-1 1 0 0 0,1-1 0 0 0,0 1 1 0 0,0-1-1 0 0,0 0 0 0 0,0 0 0 0 0,0 0 0 0 0,0 0 1 0 0,1-1-1 0 0,-1 1 0 0 0,3 1 0 0 0,-4-3-17 0 0,-1 1-1 0 0,1-1 1 0 0,-1 0-1 0 0,1 0 0 0 0,0 0 1 0 0,-1 0-1 0 0,1 0 1 0 0,0 0-1 0 0,-1 0 1 0 0,1 0-1 0 0,0 0 1 0 0,-1 0-1 0 0,1 0 0 0 0,-1 0 1 0 0,1 0-1 0 0,0-1 1 0 0,-1 1-1 0 0,1 0 1 0 0,-1 0-1 0 0,1-1 1 0 0,-1 1-1 0 0,1 0 0 0 0,-1-1 1 0 0,1 1-1 0 0,-1 0 1 0 0,2-2-1 0 0,-1 1-115 0 0,0-1-1 0 0,0 0 1 0 0,0 0 0 0 0,0 0-1 0 0,0 0 1 0 0,-1 0-1 0 0,1 0 1 0 0,0 0-1 0 0,-1 0 1 0 0,0 0 0 0 0,1 0-1 0 0,-1-3 1 0 0,1-11-1022 0 0,0-4-332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1.291"/>
    </inkml:context>
    <inkml:brush xml:id="br0">
      <inkml:brushProperty name="width" value="0.05" units="cm"/>
      <inkml:brushProperty name="height" value="0.05" units="cm"/>
      <inkml:brushProperty name="color" value="#FFFFFF"/>
    </inkml:brush>
  </inkml:definitions>
  <inkml:trace contextRef="#ctx0" brushRef="#br0">17 62 7642 0 0,'-2'6'1333'0'0,"0"-3"-886"0"0,0 1 0 0 0,0 0-1 0 0,0-1 1 0 0,1 1 0 0 0,0 0 0 0 0,0 0 0 0 0,0 0-1 0 0,0 0 1 0 0,0 0 0 0 0,1 0 0 0 0,0 0-1 0 0,0 0 1 0 0,0 0 0 0 0,0 0 0 0 0,2 9 2392 0 0,4-11-2767 0 0,0-1-1 0 0,0 0 1 0 0,0 0-1 0 0,0-1 1 0 0,11 0-1 0 0,-10-1-155 0 0,-1 0-1 0 0,1 0 1 0 0,0-1-1 0 0,-1 0 1 0 0,0 0-1 0 0,1-1 0 0 0,-1 0 1 0 0,0 0-1 0 0,0 0 1 0 0,-1-1-1 0 0,1 1 1 0 0,9-10-1 0 0,0-1-1183 0 0,-2 0 0 0 0,0 0 1 0 0,16-24-1 0 0,-13 16-593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1.657"/>
    </inkml:context>
    <inkml:brush xml:id="br0">
      <inkml:brushProperty name="width" value="0.05" units="cm"/>
      <inkml:brushProperty name="height" value="0.05" units="cm"/>
      <inkml:brushProperty name="color" value="#FFFFFF"/>
    </inkml:brush>
  </inkml:definitions>
  <inkml:trace contextRef="#ctx0" brushRef="#br0">24 0 6641 0 0,'-3'4'644'0'0,"1"1"0"0"0,-1-1-1 0 0,1 0 1 0 0,0 1 0 0 0,0-1-1 0 0,0 1 1 0 0,1 0 0 0 0,-2 9-1 0 0,1 2-132 0 0,1 0 0 0 0,1 1 1 0 0,2 19-1 0 0,-1 18 413 0 0,-3 369 542 0 0,5-400-2157 0 0,1-32-414 0 0,0-46 343 0 0,-3 3 774 0 0,3 0 1 0 0,2 0-1 0 0,2 1 0 0 0,2-1 1 0 0,2 2-1 0 0,3 0 0 0 0,2 0 0 0 0,26-53 1 0 0,-41 99 50 0 0,0 0 0 0 0,0 1 0 0 0,0-1 1 0 0,0 1-1 0 0,1-1 0 0 0,-1 1 0 0 0,1 0 0 0 0,0 0 1 0 0,0 0-1 0 0,0 1 0 0 0,5-4 0 0 0,-8 6-31 0 0,1 0-1 0 0,-1-1 1 0 0,1 1-1 0 0,0 0 1 0 0,-1 0 0 0 0,1-1-1 0 0,0 1 1 0 0,-1 0-1 0 0,1 0 1 0 0,0 0-1 0 0,0 0 1 0 0,-1 0 0 0 0,1 0-1 0 0,0 0 1 0 0,-1 0-1 0 0,1 0 1 0 0,0 0-1 0 0,-1 1 1 0 0,1-1 0 0 0,0 0-1 0 0,-1 0 1 0 0,1 1-1 0 0,0-1 1 0 0,-1 0-1 0 0,2 1 1 0 0,-1 1 24 0 0,0-1-1 0 0,1 1 1 0 0,-1 0-1 0 0,0-1 1 0 0,0 1 0 0 0,0 0-1 0 0,0 0 1 0 0,0 0 0 0 0,-1 0-1 0 0,1-1 1 0 0,-1 1-1 0 0,1 0 1 0 0,0 3 0 0 0,4 32 400 0 0,-2-1 0 0 0,-1 46 0 0 0,-3-57-470 0 0,1 0 0 0 0,2 0 0 0 0,0 0-1 0 0,1 0 1 0 0,2 0 0 0 0,0-1 0 0 0,11 27 0 0 0,-16-50 0 0 0,0 0 1 0 0,0 0 0 0 0,0 0 0 0 0,1 0 0 0 0,-1 0 0 0 0,1 0 0 0 0,-1 0 0 0 0,0 0-1 0 0,1 0 1 0 0,0-1 0 0 0,-1 1 0 0 0,1 0 0 0 0,-1 0 0 0 0,1 0 0 0 0,0-1-1 0 0,0 1 1 0 0,-1 0 0 0 0,1-1 0 0 0,0 1 0 0 0,0-1 0 0 0,0 1 0 0 0,0-1 0 0 0,0 1-1 0 0,-1-1 1 0 0,1 0 0 0 0,0 1 0 0 0,0-1 0 0 0,0 0 0 0 0,0 0 0 0 0,0 0 0 0 0,1 0-1 0 0,0 0-4 0 0,0-1 1 0 0,0 0-1 0 0,-1-1 0 0 0,1 1 0 0 0,-1 0 0 0 0,1 0 0 0 0,-1-1 0 0 0,1 1 0 0 0,-1-1 0 0 0,0 1 0 0 0,0-1 0 0 0,0 1 0 0 0,0-1 0 0 0,2-3 0 0 0,6-13-72 0 0,-2-1 0 0 0,9-25 0 0 0,-15 39 68 0 0,7-16-13 0 0,1 1-1 0 0,1 1 1 0 0,0 0-1 0 0,1 0 1 0 0,25-30-1 0 0,-4 9 47 0 0,51-46-1 0 0,-80 82-25 0 0,1 1 0 0 0,0-1 1 0 0,0 1-1 0 0,0 0 0 0 0,0 0 0 0 0,1 1 0 0 0,-1-1 1 0 0,1 1-1 0 0,-1 0 0 0 0,9-2 0 0 0,-11 3-181 0 0,0 1 0 0 0,1 0-1 0 0,-1 0 1 0 0,0 0 0 0 0,0 0 0 0 0,0 0-1 0 0,0 1 1 0 0,0-1 0 0 0,0 1 0 0 0,1-1 0 0 0,-1 1-1 0 0,0 0 1 0 0,-1 0 0 0 0,1 0 0 0 0,0 0-1 0 0,0 0 1 0 0,0 0 0 0 0,0 1 0 0 0,-1-1-1 0 0,1 0 1 0 0,-1 1 0 0 0,1-1 0 0 0,-1 1-1 0 0,1 0 1 0 0,-1 0 0 0 0,2 2 0 0 0,5 5-1459 0 0,2 0-584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1.986"/>
    </inkml:context>
    <inkml:brush xml:id="br0">
      <inkml:brushProperty name="width" value="0.05" units="cm"/>
      <inkml:brushProperty name="height" value="0.05" units="cm"/>
      <inkml:brushProperty name="color" value="#FFFFFF"/>
    </inkml:brush>
  </inkml:definitions>
  <inkml:trace contextRef="#ctx0" brushRef="#br0">14 1 2905 0 0,'-10'111'6023'0'0,"6"-60"-5147"0"0,5 65 0 0 0,2-101-515 0 0,-1-9-1378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2.318"/>
    </inkml:context>
    <inkml:brush xml:id="br0">
      <inkml:brushProperty name="width" value="0.05" units="cm"/>
      <inkml:brushProperty name="height" value="0.05" units="cm"/>
      <inkml:brushProperty name="color" value="#FFFFFF"/>
    </inkml:brush>
  </inkml:definitions>
  <inkml:trace contextRef="#ctx0" brushRef="#br0">103 0 4497 0 0,'-6'11'940'0'0,"1"0"0"0"0,0 0-1 0 0,1 0 1 0 0,0 0 0 0 0,0 1 0 0 0,1-1 0 0 0,-2 18 0 0 0,-3 6 233 0 0,-11 39-398 0 0,3 1 0 0 0,-7 88 0 0 0,27-121-1937 0 0,-4-41 1084 0 0,0-1 1 0 0,1 1-1 0 0,-1 0 0 0 0,0-1 0 0 0,0 1 0 0 0,1-1 0 0 0,-1 1 0 0 0,0-1 0 0 0,1 1 0 0 0,-1-1 0 0 0,0 1 0 0 0,1-1 1 0 0,-1 1-1 0 0,1-1 0 0 0,-1 0 0 0 0,1 1 0 0 0,-1-1 0 0 0,1 1 0 0 0,-1-1 0 0 0,1 0 0 0 0,-1 0 0 0 0,1 1 0 0 0,-1-1 0 0 0,2 0 1 0 0,-1 0-21 0 0,0 0 0 0 0,0-1 1 0 0,0 1-1 0 0,0 0 1 0 0,0-1-1 0 0,0 1 0 0 0,0-1 1 0 0,1 1-1 0 0,-1-1 1 0 0,-1 0-1 0 0,1 1 0 0 0,0-1 1 0 0,0 0-1 0 0,0 0 1 0 0,0 1-1 0 0,0-1 0 0 0,-1 0 1 0 0,2-2-1 0 0,10-12-1546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2.667"/>
    </inkml:context>
    <inkml:brush xml:id="br0">
      <inkml:brushProperty name="width" value="0.05" units="cm"/>
      <inkml:brushProperty name="height" value="0.05" units="cm"/>
      <inkml:brushProperty name="color" value="#FFFFFF"/>
    </inkml:brush>
  </inkml:definitions>
  <inkml:trace contextRef="#ctx0" brushRef="#br0">0 266 4801 0 0,'58'-50'4504'0'0,"-3"1"-3208"0"0,-27 28-736 0 0,-15 12-311 0 0,-1 0-1 0 0,1 0 0 0 0,-2-1 1 0 0,0-1-1 0 0,0 0 0 0 0,0-1 1 0 0,-2 0-1 0 0,13-19 0 0 0,-21 30-205 0 0,-1 1 0 0 0,1-1 0 0 0,0 0-1 0 0,-1 0 1 0 0,1 1 0 0 0,-1-1 0 0 0,1 0 0 0 0,-1 0-1 0 0,0 0 1 0 0,1 0 0 0 0,-1 0 0 0 0,0 1-1 0 0,1-1 1 0 0,-1 0 0 0 0,0 0 0 0 0,0 0 0 0 0,0 0-1 0 0,0 0 1 0 0,0 0 0 0 0,0 0 0 0 0,0 0 0 0 0,0 0-1 0 0,0 0 1 0 0,-1 0 0 0 0,1 0 0 0 0,0 1-1 0 0,0-1 1 0 0,-1 0 0 0 0,1 0 0 0 0,-1 0 0 0 0,1 0-1 0 0,-1 1 1 0 0,0-2 0 0 0,-1 1 2 0 0,0 1 0 0 0,1 0 0 0 0,-1-1 0 0 0,0 1 0 0 0,1 0 0 0 0,-1 0 0 0 0,0 0-1 0 0,0 1 1 0 0,1-1 0 0 0,-1 0 0 0 0,0 1 0 0 0,0-1 0 0 0,1 1 0 0 0,-1-1 0 0 0,1 1 0 0 0,-1 0 0 0 0,0 0 0 0 0,-2 1 0 0 0,1 0-34 0 0,0 0 0 0 0,0 0 1 0 0,0 1-1 0 0,0-1 0 0 0,1 0 1 0 0,-1 1-1 0 0,1 0 0 0 0,-1 0 1 0 0,1-1-1 0 0,0 1 0 0 0,0 1 1 0 0,-2 4-1 0 0,0-1 10 0 0,3-3-18 0 0,-1 0 1 0 0,1 0 0 0 0,0 0 0 0 0,0 0-1 0 0,0 1 1 0 0,1-1 0 0 0,0 0-1 0 0,0 0 1 0 0,0 1 0 0 0,0-1 0 0 0,0 0-1 0 0,1 0 1 0 0,0 0 0 0 0,2 8-1 0 0,1 8-78 0 0,-1 17-123 0 0,0-13-71 0 0,-2-1 0 0 0,-1 43-1 0 0,-5-9-1645 0 0,3-1-1 0 0,8 80 1 0 0,-5-117 576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2.998"/>
    </inkml:context>
    <inkml:brush xml:id="br0">
      <inkml:brushProperty name="width" value="0.05" units="cm"/>
      <inkml:brushProperty name="height" value="0.05" units="cm"/>
      <inkml:brushProperty name="color" value="#FFFFFF"/>
    </inkml:brush>
  </inkml:definitions>
  <inkml:trace contextRef="#ctx0" brushRef="#br0">4 57 7298 0 0,'-3'10'3521'0'0,"2"3"-1140"0"0,14-8 2363 0 0,6-3-4537 0 0,0-2 0 0 0,0 1 0 0 0,0-2 0 0 0,0-1 0 0 0,21-4 0 0 0,-26 4-450 0 0,0-1-1 0 0,0-1 0 0 0,-1 0 1 0 0,0-1-1 0 0,1-1 0 0 0,-2 1 0 0 0,1-2 1 0 0,12-9-1 0 0,-4-2-1202 0 0,-8 9 198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39.996"/>
    </inkml:context>
    <inkml:brush xml:id="br0">
      <inkml:brushProperty name="width" value="0.05" units="cm"/>
      <inkml:brushProperty name="height" value="0.05" units="cm"/>
      <inkml:brushProperty name="color" value="#FFFFFF"/>
    </inkml:brush>
  </inkml:definitions>
  <inkml:trace contextRef="#ctx0" brushRef="#br0">0 6 5185 0 0,'5'-2'267'0'0,"-1"1"-1"0"0,1 0 1 0 0,-1 1-1 0 0,1-1 1 0 0,0 1-1 0 0,-1-1 1 0 0,1 1-1 0 0,0 1 1 0 0,-1-1-1 0 0,1 1 1 0 0,0-1-1 0 0,-1 2 1 0 0,1-1-1 0 0,5 2 1 0 0,-1 1-143 0 0,0 1 0 0 0,0-1-1 0 0,-1 1 1 0 0,1 1 0 0 0,-1 0 0 0 0,11 10 0 0 0,-6-4 18 0 0,-1 1 0 0 0,-1 0 0 0 0,0 0 0 0 0,0 1 0 0 0,-2 1 0 0 0,0 0 0 0 0,11 24 0 0 0,-14-22 88 0 0,-2-1 0 0 0,0 1 0 0 0,-1-1-1 0 0,0 1 1 0 0,-2 0 0 0 0,0 0-1 0 0,-1 20 1 0 0,-16 118 770 0 0,15-149-980 0 0,-14 123 214 0 0,6 0 0 0 0,14 251 0 0 0,-1-338-604 0 0,1 0 1 0 0,20 69-1 0 0,-19-90-1079 0 0,2 0 0 0 0,0-1-1 0 0,21 37 1 0 0,-20-42-398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3.466"/>
    </inkml:context>
    <inkml:brush xml:id="br0">
      <inkml:brushProperty name="width" value="0.05" units="cm"/>
      <inkml:brushProperty name="height" value="0.05" units="cm"/>
      <inkml:brushProperty name="color" value="#FFFFFF"/>
    </inkml:brush>
  </inkml:definitions>
  <inkml:trace contextRef="#ctx0" brushRef="#br0">35 0 3209 0 0,'-4'60'6520'0'0,"0"17"-4501"0"0,15 77-447 0 0,-3-82-1447 0 0,-4 0 0 0 0,-3 0 0 0 0,-11 103 0 0 0,-1-133-833 0 0,10-40 497 0 0,1 0 1 0 0,-1 0-1 0 0,0 0 1 0 0,0 0-1 0 0,0 0 1 0 0,0 0-1 0 0,0 0 1 0 0,0-1-1 0 0,0 1 1 0 0,-1 0-1 0 0,1 0 0 0 0,-1-1 1 0 0,0 1-1 0 0,1-1 1 0 0,-1 0-1 0 0,-3 3 1 0 0,0-3-905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3.903"/>
    </inkml:context>
    <inkml:brush xml:id="br0">
      <inkml:brushProperty name="width" value="0.05" units="cm"/>
      <inkml:brushProperty name="height" value="0.05" units="cm"/>
      <inkml:brushProperty name="color" value="#FFFFFF"/>
    </inkml:brush>
  </inkml:definitions>
  <inkml:trace contextRef="#ctx0" brushRef="#br0">0 260 1376 0 0,'14'-26'1055'0'0,"0"-3"309"0"0,2 0 0 0 0,2 0 0 0 0,30-38 0 0 0,-40 58-1069 0 0,-1 1 1 0 0,1-1-1 0 0,0 1 0 0 0,1 1 1 0 0,0 0-1 0 0,0 0 0 0 0,13-7 0 0 0,-17 12-223 0 0,-1 0 0 0 0,1 1 0 0 0,0-1 0 0 0,-1 1 0 0 0,1 0 0 0 0,0 0 0 0 0,0 1 0 0 0,0-1 0 0 0,0 1 0 0 0,0 0 0 0 0,-1 0 0 0 0,1 1 0 0 0,0 0 0 0 0,0 0 0 0 0,0 0 0 0 0,-1 0 0 0 0,1 0 0 0 0,0 1 0 0 0,-1 0 0 0 0,6 3 0 0 0,-2-1 55 0 0,0 1 0 0 0,0 0 0 0 0,-1 0-1 0 0,1 0 1 0 0,-1 1 0 0 0,0 1 0 0 0,-1-1 0 0 0,0 1-1 0 0,0 0 1 0 0,0 0 0 0 0,-1 1 0 0 0,0-1 0 0 0,7 15-1 0 0,-10-18-20 0 0,0 1-1 0 0,-1 0 0 0 0,1-1 0 0 0,-1 1 0 0 0,0 0 1 0 0,-1 0-1 0 0,1 0 0 0 0,-1 0 0 0 0,0 0 0 0 0,0 0 1 0 0,0-1-1 0 0,-1 1 0 0 0,0 0 0 0 0,0 0 0 0 0,0 0 1 0 0,0 0-1 0 0,-1-1 0 0 0,0 1 0 0 0,0-1 0 0 0,0 1 1 0 0,0-1-1 0 0,-1 0 0 0 0,0 0 0 0 0,0 0 0 0 0,0 0 1 0 0,-7 7-1 0 0,-2 0-57 0 0,-1-1-1 0 0,0 0 1 0 0,0-1 0 0 0,-1 0 0 0 0,0-1 0 0 0,-21 9 0 0 0,-99 30-84 0 0,65-24-28 0 0,58-19 2 0 0,-17 5 88 0 0,20-5-206 0 0,9-2-303 0 0,18 0 516 0 0,-1 1 0 0 0,1 0 0 0 0,-1 2 0 0 0,-1 0 0 0 0,1 1 0 0 0,-1 0 0 0 0,1 2-1 0 0,-2 0 1 0 0,1 0 0 0 0,-2 2 0 0 0,1 0 0 0 0,-1 1 0 0 0,0 1 0 0 0,-1 0 0 0 0,-1 1 0 0 0,0 0 0 0 0,19 26 0 0 0,-18-20-104 0 0,33 42 73 0 0,-43-56-240 0 0,0-1 0 0 0,0 1 0 0 0,1-1 0 0 0,0 0 0 0 0,0-1 0 0 0,0 1 0 0 0,0-1 1 0 0,0 0-1 0 0,11 4 0 0 0,-6-6-573 0 0,1-3-337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4.358"/>
    </inkml:context>
    <inkml:brush xml:id="br0">
      <inkml:brushProperty name="width" value="0.05" units="cm"/>
      <inkml:brushProperty name="height" value="0.05" units="cm"/>
      <inkml:brushProperty name="color" value="#FFFFFF"/>
    </inkml:brush>
  </inkml:definitions>
  <inkml:trace contextRef="#ctx0" brushRef="#br0">275 1 6433 0 0,'-3'3'4791'0'0,"-11"16"-3554"0"0,2 4-650 0 0,1 0 1 0 0,1 0-1 0 0,1 1 0 0 0,-9 35 0 0 0,-5 14-131 0 0,-19 41-118 0 0,5-21-385 0 0,5 3 0 0 0,-25 121 0 0 0,55-209 217 0 0,-2 21-1489 0 0,14-47 26 0 0,12-44 594 0 0,15-71 0 0 0,11-36 488 0 0,62-143 747 0 0,-107 302-394 0 0,19-45 286 0 0,-22 53-332 0 0,1 0 1 0 0,0 0 0 0 0,0 0 0 0 0,0 0-1 0 0,0 0 1 0 0,1 0 0 0 0,-1 1 0 0 0,0-1-1 0 0,1 0 1 0 0,-1 1 0 0 0,1-1 0 0 0,-1 1-1 0 0,1 0 1 0 0,0 0 0 0 0,0-1 0 0 0,0 1-1 0 0,-1 0 1 0 0,1 0 0 0 0,0 1 0 0 0,0-1-1 0 0,0 0 1 0 0,4 0 1303 0 0,-4 9-1012 0 0,8 58 154 0 0,-2 0 0 0 0,-1 70 0 0 0,-1-5-372 0 0,-2-79-387 0 0,2 0 0 0 0,3 0 0 0 0,2-1 0 0 0,1 0 0 0 0,34 83-1 0 0,-44-131 264 0 0,20 36-2296 0 0,-21-38 2134 0 0,-1-1 0 0 0,1 1 0 0 0,0 0 0 0 0,-1-1 0 0 0,1 1 0 0 0,0-1 0 0 0,0 1 0 0 0,-1-1 0 0 0,1 1 0 0 0,0-1 0 0 0,0 0 0 0 0,0 1 0 0 0,0-1 0 0 0,-1 0 0 0 0,1 0 0 0 0,0 0 0 0 0,0 1 0 0 0,0-1 0 0 0,0 0 0 0 0,0 0 0 0 0,0 0 0 0 0,0 0 0 0 0,0-1 0 0 0,0 1-1 0 0,-1 0 1 0 0,1 0 0 0 0,0 0 0 0 0,0-1 0 0 0,0 1 0 0 0,0 0 0 0 0,0-1 0 0 0,-1 1 0 0 0,1-1 0 0 0,0 1 0 0 0,0-1 0 0 0,-1 0 0 0 0,1 1 0 0 0,0-1 0 0 0,-1 1 0 0 0,1-1 0 0 0,-1 0 0 0 0,1 0 0 0 0,0-1 0 0 0,10-12-1743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4.705"/>
    </inkml:context>
    <inkml:brush xml:id="br0">
      <inkml:brushProperty name="width" value="0.05" units="cm"/>
      <inkml:brushProperty name="height" value="0.05" units="cm"/>
      <inkml:brushProperty name="color" value="#FFFFFF"/>
    </inkml:brush>
  </inkml:definitions>
  <inkml:trace contextRef="#ctx0" brushRef="#br0">4 0 7001 0 0,'-2'7'664'0'0,"1"-1"-1"0"0,1 0 0 0 0,-1 1 0 0 0,1-1 0 0 0,0 0 0 0 0,1 0 0 0 0,-1 1 0 0 0,1-1 0 0 0,1 0 0 0 0,-1 0 0 0 0,4 9 1 0 0,-4-12-538 0 0,1 0 0 0 0,0 0 0 0 0,0-1 1 0 0,0 1-1 0 0,0 0 0 0 0,1-1 1 0 0,-1 1-1 0 0,1-1 0 0 0,-1 0 1 0 0,1 1-1 0 0,0-1 0 0 0,0-1 1 0 0,0 1-1 0 0,0 0 0 0 0,0-1 1 0 0,0 1-1 0 0,0-1 0 0 0,1 0 1 0 0,-1 0-1 0 0,0-1 0 0 0,1 1 1 0 0,5 0-1 0 0,0 0-187 0 0,0-1 0 0 0,0 0 0 0 0,-1-1 0 0 0,1 0 1 0 0,0 0-1 0 0,17-5 0 0 0,-6-1-1170 0 0,0-1 0 0 0,-1 0-1 0 0,31-19 1 0 0,-27 12-600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5.173"/>
    </inkml:context>
    <inkml:brush xml:id="br0">
      <inkml:brushProperty name="width" value="0.05" units="cm"/>
      <inkml:brushProperty name="height" value="0.05" units="cm"/>
      <inkml:brushProperty name="color" value="#FFFFFF"/>
    </inkml:brush>
  </inkml:definitions>
  <inkml:trace contextRef="#ctx0" brushRef="#br0">8 171 6761 0 0,'-7'179'7030'0'0,"15"-1"-4908"0"0,0 34-2442 0 0,-7-197-1875 0 0,1-18 940 0 0,4-39 476 0 0,3-16 241 0 0,36-93 340 0 0,-19 69 574 0 0,-13 43 1981 0 0,32-71 0 0 0,-45 110-2296 0 0,0-1 0 0 0,0 1 0 0 0,0 0-1 0 0,0 0 1 0 0,0-1 0 0 0,1 1 0 0 0,-1 0 0 0 0,0 0 0 0 0,0 0-1 0 0,0 0 1 0 0,0-1 0 0 0,1 1 0 0 0,-1 0 0 0 0,0 0 0 0 0,0 0-1 0 0,1 0 1 0 0,-1 0 0 0 0,0-1 0 0 0,0 1 0 0 0,1 0 0 0 0,-1 0 0 0 0,0 0-1 0 0,0 0 1 0 0,1 0 0 0 0,-1 0 0 0 0,0 0 0 0 0,0 0 0 0 0,1 0-1 0 0,-1 0 1 0 0,0 0 0 0 0,0 0 0 0 0,1 0 0 0 0,-1 0 0 0 0,0 1-1 0 0,0-1 1 0 0,1 0 0 0 0,-1 0 0 0 0,0 0 0 0 0,0 0 0 0 0,1 0 0 0 0,-1 0-1 0 0,0 1 1 0 0,15 11 414 0 0,-13-10-498 0 0,-1 0 1 0 0,1 0-1 0 0,0-1 0 0 0,0 1 0 0 0,0 0 0 0 0,0-1 0 0 0,0 0 1 0 0,0 1-1 0 0,0-1 0 0 0,0 0 0 0 0,0 0 0 0 0,1 0 0 0 0,-1 0 1 0 0,1-1-1 0 0,3 2 0 0 0,-5-3 20 0 0,1 1 0 0 0,0 0 0 0 0,0-1-1 0 0,0 1 1 0 0,0-1 0 0 0,-1 1 0 0 0,1-1 0 0 0,0 0 0 0 0,-1 0 0 0 0,1 0 0 0 0,0 0-1 0 0,-1 0 1 0 0,1 0 0 0 0,-1 0 0 0 0,1-1 0 0 0,-1 1 0 0 0,2-2 0 0 0,16-34-72 0 0,-13 23 63 0 0,29-59-33 0 0,-15 34 201 0 0,-3 0 0 0 0,14-43 0 0 0,-26 128 1056 0 0,-5 71-966 0 0,-1-43-233 0 0,16 143 0 0 0,-9-182-207 0 0,20 102-222 0 0,-19-115-975 0 0,0 0 1 0 0,11 22-1 0 0,-18-43 1298 0 0,0 0-1 0 0,1-1 1 0 0,-1 1 0 0 0,1-1-1 0 0,-1 1 1 0 0,0 0-1 0 0,1-1 1 0 0,-1 1 0 0 0,1-1-1 0 0,0 1 1 0 0,-1-1 0 0 0,1 1-1 0 0,-1-1 1 0 0,1 1 0 0 0,0-1-1 0 0,-1 0 1 0 0,1 1 0 0 0,0-1-1 0 0,-1 0 1 0 0,2 1 0 0 0,5 2-1506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5.853"/>
    </inkml:context>
    <inkml:brush xml:id="br0">
      <inkml:brushProperty name="width" value="0.05" units="cm"/>
      <inkml:brushProperty name="height" value="0.05" units="cm"/>
      <inkml:brushProperty name="color" value="#FFFFFF"/>
    </inkml:brush>
  </inkml:definitions>
  <inkml:trace contextRef="#ctx0" brushRef="#br0">42 438 1920 0 0,'-1'0'160'0'0,"-1"0"0"0"0,0 0 0 0 0,1 0 0 0 0,-1 0 1 0 0,1 0-1 0 0,-1 0 0 0 0,0-1 0 0 0,1 1 0 0 0,-1-1 0 0 0,1 1 0 0 0,-1-1 0 0 0,1 0 0 0 0,-1 1 0 0 0,1-1 0 0 0,-1 0 0 0 0,1 0 0 0 0,0 0 0 0 0,-1 0 0 0 0,1 0 0 0 0,0 0 0 0 0,0 0 0 0 0,0-1 0 0 0,0 1 0 0 0,0 0 0 0 0,0-1 0 0 0,0 1 0 0 0,0-1 0 0 0,1 1 0 0 0,-1-1 0 0 0,1 1 0 0 0,-1-1 0 0 0,1 1 0 0 0,-1-1 0 0 0,1 0 0 0 0,0 1 0 0 0,0-1 0 0 0,0 0 0 0 0,0 1 0 0 0,0-1 0 0 0,0 1 0 0 0,0-4 0 0 0,2-8 217 0 0,0 0-1 0 0,1 0 0 0 0,1 0 1 0 0,5-16-1 0 0,-2 9 325 0 0,4-20 193 0 0,0 1 386 0 0,24-57-1 0 0,-31 86-1107 0 0,1 1 0 0 0,0-1 0 0 0,1 1 0 0 0,-1 0 0 0 0,2 0 0 0 0,-1 1 0 0 0,2 0 0 0 0,-1 0 0 0 0,1 0 0 0 0,15-10 0 0 0,-22 16-153 0 0,0 1 1 0 0,1 0-1 0 0,-1 1 1 0 0,1-1 0 0 0,-1 0-1 0 0,1 0 1 0 0,0 1-1 0 0,-1-1 1 0 0,1 1-1 0 0,0-1 1 0 0,-1 1-1 0 0,1 0 1 0 0,0-1-1 0 0,-1 1 1 0 0,1 0 0 0 0,0 0-1 0 0,0 1 1 0 0,-1-1-1 0 0,1 0 1 0 0,0 0-1 0 0,0 1 1 0 0,-1-1-1 0 0,1 1 1 0 0,2 1-1 0 0,-1-1 11 0 0,-1 2 0 0 0,1-1 0 0 0,-1 0-1 0 0,1 0 1 0 0,-1 1 0 0 0,0-1-1 0 0,1 1 1 0 0,-1 0 0 0 0,-1 0 0 0 0,1 0-1 0 0,2 5 1 0 0,1 2 30 0 0,-2 0-1 0 0,1 0 1 0 0,-2 0-1 0 0,1 0 1 0 0,-1 1-1 0 0,-1-1 1 0 0,1 15-1 0 0,-4 0-35 0 0,0 0 0 0 0,-2 0 0 0 0,-1 0 0 0 0,-1 0 0 0 0,0-1 0 0 0,-2 0-1 0 0,-19 39 1 0 0,4-20-191 0 0,-2-1 0 0 0,-2-1 0 0 0,-32 37 0 0 0,58-76 165 0 0,-1-1-5 0 0,1 2 1 0 0,-1-1 0 0 0,0 0-1 0 0,1 0 1 0 0,0 0-1 0 0,-1 1 1 0 0,1-1 0 0 0,0 1-1 0 0,0-1 1 0 0,0 1-1 0 0,0-1 1 0 0,1 1 0 0 0,-1 0-1 0 0,1-1 1 0 0,0 1-1 0 0,-1 0 1 0 0,2 4 0 0 0,32 6 550 0 0,6-1-102 0 0,1-1-1 0 0,-1-2 1 0 0,58 6 0 0 0,-47-12-485 0 0,91 6 174 0 0,-47-3-3983 0 0,-84-6 2751 0 0,-6-5-430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6.923"/>
    </inkml:context>
    <inkml:brush xml:id="br0">
      <inkml:brushProperty name="width" value="0.05" units="cm"/>
      <inkml:brushProperty name="height" value="0.05" units="cm"/>
      <inkml:brushProperty name="color" value="#FFFFFF"/>
    </inkml:brush>
  </inkml:definitions>
  <inkml:trace contextRef="#ctx0" brushRef="#br0">50 25 1496 0 0,'0'-1'272'0'0,"1"0"0"0"0,-1 0 0 0 0,0 1-1 0 0,0-1 1 0 0,0 0 0 0 0,0 0 0 0 0,0 0-1 0 0,0 0 1 0 0,0 1 0 0 0,0-1 0 0 0,0 0-1 0 0,0 0 1 0 0,-1 0 0 0 0,1 1 0 0 0,0-1 0 0 0,0 0-1 0 0,-1 0 1 0 0,1 1 0 0 0,-1-1 0 0 0,1 0-1 0 0,-1 0 1 0 0,1 1 0 0 0,-1-1 0 0 0,1 1-1 0 0,-1-1 1 0 0,1 0 0 0 0,-1 1 0 0 0,0-1-1 0 0,1 1 1 0 0,-1-1 0 0 0,0 1 0 0 0,0 0-1 0 0,1-1 1 0 0,-1 1 0 0 0,-1-1 0 0 0,0 8-90 0 0,-16 306 878 0 0,6-62-654 0 0,9-208-1022 0 0,1 0-1 0 0,8 67 0 0 0,-6-102 5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7.268"/>
    </inkml:context>
    <inkml:brush xml:id="br0">
      <inkml:brushProperty name="width" value="0.05" units="cm"/>
      <inkml:brushProperty name="height" value="0.05" units="cm"/>
      <inkml:brushProperty name="color" value="#FFFFFF"/>
    </inkml:brush>
  </inkml:definitions>
  <inkml:trace contextRef="#ctx0" brushRef="#br0">52 138 7522 0 0,'-4'-4'1195'0'0,"2"3"-1105"0"0,1 0 0 0 0,-1 0 1 0 0,1 1-1 0 0,0-1 0 0 0,0 0 0 0 0,-1 0 0 0 0,1 0 1 0 0,0-1-1 0 0,0 1 0 0 0,0 0 0 0 0,0 0 1 0 0,0-1-1 0 0,0 1 0 0 0,1 0 0 0 0,-1-1 0 0 0,0 1 1 0 0,1-1-1 0 0,-1 1 0 0 0,1-1 0 0 0,-1 1 1 0 0,1-1-1 0 0,0 0 0 0 0,-1 1 0 0 0,1-1 0 0 0,0 1 1 0 0,0-1-1 0 0,0 1 0 0 0,1-1 0 0 0,-1 0 0 0 0,0 1 1 0 0,0-1-1 0 0,1 1 0 0 0,-1-1 0 0 0,1 1 1 0 0,0-1-1 0 0,-1 1 0 0 0,3-3 0 0 0,5-3-82 0 0,0 0 1 0 0,0 1-1 0 0,1 0 0 0 0,0 0 0 0 0,1 1 1 0 0,-1 0-1 0 0,1 1 0 0 0,0 0 0 0 0,0 0 0 0 0,1 1 1 0 0,-1 1-1 0 0,15-3 0 0 0,9-1 14 0 0,1 1 0 0 0,62 1 1 0 0,-86 4 45 0 0,1 0 1 0 0,-1 1 0 0 0,0 0 0 0 0,1 1-1 0 0,-1 0 1 0 0,0 1 0 0 0,0 0-1 0 0,0 1 1 0 0,-1 0 0 0 0,1 1 0 0 0,-1 0-1 0 0,15 11 1 0 0,-21-12 34 0 0,-1 0 1 0 0,1 1-1 0 0,-1-1 0 0 0,0 1 0 0 0,0 0 0 0 0,-1 0 1 0 0,1 0-1 0 0,-1 1 0 0 0,0-1 0 0 0,-1 0 0 0 0,1 1 1 0 0,-1-1-1 0 0,0 1 0 0 0,0-1 0 0 0,-1 1 0 0 0,0 0 0 0 0,0-1 1 0 0,0 1-1 0 0,0 0 0 0 0,-3 8 0 0 0,-1 14 232 0 0,-2-1 0 0 0,-16 48-1 0 0,13-45-244 0 0,-1-1-1 0 0,-2 1 0 0 0,0-2 0 0 0,-2 0 0 0 0,-2 0 0 0 0,0-2 0 0 0,-2 0 0 0 0,-36 42 0 0 0,53-67-89 0 0,-31 32 66 0 0,-45 37 1 0 0,67-62-109 0 0,-1 0 0 0 0,1-1 0 0 0,-1 0 0 0 0,0-1 0 0 0,-1 0 0 0 0,0-1 0 0 0,0 0 0 0 0,0-1 0 0 0,-21 4 0 0 0,30-7-55 0 0,0-1 0 0 0,0 0 0 0 0,-1 0 0 0 0,1 0 0 0 0,0 0 0 0 0,0 0 0 0 0,-1-1 0 0 0,1 1 0 0 0,0-1 0 0 0,0 0 0 0 0,0 0 0 0 0,0 0 0 0 0,0 0 0 0 0,0-1 0 0 0,0 1 0 0 0,0-1 0 0 0,0 0 0 0 0,1 0 0 0 0,-1 0 0 0 0,1 0 0 0 0,-1 0 0 0 0,1 0 0 0 0,0-1 0 0 0,0 1 0 0 0,0-1 0 0 0,0 0 0 0 0,0 1 0 0 0,1-1 0 0 0,-1 0 0 0 0,0-3 0 0 0,-3-17-823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7.615"/>
    </inkml:context>
    <inkml:brush xml:id="br0">
      <inkml:brushProperty name="width" value="0.05" units="cm"/>
      <inkml:brushProperty name="height" value="0.05" units="cm"/>
      <inkml:brushProperty name="color" value="#FFFFFF"/>
    </inkml:brush>
  </inkml:definitions>
  <inkml:trace contextRef="#ctx0" brushRef="#br0">35 0 6529 0 0,'-4'3'384'0'0,"2"-1"-1"0"0,-1 1 0 0 0,0 0 0 0 0,1 0 1 0 0,-1 0-1 0 0,1 0 0 0 0,0 0 0 0 0,0 0 0 0 0,0 1 1 0 0,0-1-1 0 0,1 1 0 0 0,-1-1 0 0 0,1 1 1 0 0,0 0-1 0 0,0 0 0 0 0,0-1 0 0 0,1 1 1 0 0,-1 0-1 0 0,1 7 0 0 0,0 9-3 0 0,1 0 0 0 0,6 34 0 0 0,-1-16 329 0 0,-3 4-402 0 0,-3-26-311 0 0,1 0 1 0 0,0 0-1 0 0,1-1 0 0 0,1 1 0 0 0,0-1 0 0 0,1 0 0 0 0,12 28 0 0 0,-7-33-665 0 0,-9-10 605 0 0,0 0 0 0 0,0 0 1 0 0,1 1-1 0 0,-1-1 0 0 0,0 0 0 0 0,0 0 1 0 0,0 0-1 0 0,0 0 0 0 0,0 0 1 0 0,0 1-1 0 0,0-1 0 0 0,0 0 0 0 0,0 0 1 0 0,1 0-1 0 0,-1 0 0 0 0,0 0 1 0 0,0 0-1 0 0,0 0 0 0 0,0 0 1 0 0,0 0-1 0 0,0 1 0 0 0,1-1 0 0 0,-1 0 1 0 0,0 0-1 0 0,0 0 0 0 0,0 0 1 0 0,0 0-1 0 0,1 0 0 0 0,-1 0 0 0 0,0 0 1 0 0,0 0-1 0 0,0 0 0 0 0,0 0 1 0 0,1 0-1 0 0,-1 0 0 0 0,0 0 0 0 0,0 0 1 0 0,0 0-1 0 0,0 0 0 0 0,0-1 1 0 0,1 1-1 0 0,-1 0 0 0 0,0 0 1 0 0,0 0-1 0 0,0 0 0 0 0,0 0 0 0 0,0 0 1 0 0,0 0-1 0 0,1 0 0 0 0,-1 0 1 0 0,0-1-1 0 0,0 1 0 0 0,0 0 0 0 0,0 0 1 0 0,0 0-1 0 0,0 0 0 0 0,0-1 1 0 0,0 0-1050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7.935"/>
    </inkml:context>
    <inkml:brush xml:id="br0">
      <inkml:brushProperty name="width" value="0.05" units="cm"/>
      <inkml:brushProperty name="height" value="0.05" units="cm"/>
      <inkml:brushProperty name="color" value="#FFFFFF"/>
    </inkml:brush>
  </inkml:definitions>
  <inkml:trace contextRef="#ctx0" brushRef="#br0">1 35 5849 0 0,'11'-7'2185'0'0,"-4"-2"-1609"0"0,-2 2-392 0 0,2 3 32 0 0,-7 1 32 0 0,0 2 8 0 0,0-1 8 0 0,0 1 784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40.998"/>
    </inkml:context>
    <inkml:brush xml:id="br0">
      <inkml:brushProperty name="width" value="0.05" units="cm"/>
      <inkml:brushProperty name="height" value="0.05" units="cm"/>
      <inkml:brushProperty name="color" value="#FFFFFF"/>
    </inkml:brush>
  </inkml:definitions>
  <inkml:trace contextRef="#ctx0" brushRef="#br0">269 0 2497 0 0,'-8'8'1294'0'0,"-8"7"-585"0"0,1 0 0 0 0,1 1 0 0 0,0 1 1 0 0,1 0-1 0 0,0 1 0 0 0,-16 33 0 0 0,-4 48-525 0 0,-27 140 0 0 0,23-81-122 0 0,35-149-49 0 0,-2 3-16 0 0,1 1 0 0 0,1-1-1 0 0,0 1 1 0 0,0-1 0 0 0,1 21 0 0 0,1-30 19 0 0,1 1-1 0 0,-1-1 1 0 0,1 0-1 0 0,0 1 1 0 0,0-1-1 0 0,0 0 1 0 0,0 0-1 0 0,1 0 1 0 0,-1 0 0 0 0,1 0-1 0 0,0 0 1 0 0,0 0-1 0 0,0-1 1 0 0,0 1-1 0 0,0-1 1 0 0,1 1-1 0 0,-1-1 1 0 0,1 0 0 0 0,0 0-1 0 0,-1 0 1 0 0,1 0-1 0 0,0 0 1 0 0,0-1-1 0 0,0 1 1 0 0,5 1-1 0 0,20 4 304 0 0,-1 0 0 0 0,2-2 0 0 0,-1 0-1 0 0,0-3 1 0 0,49 0 0 0 0,-37-1-87 0 0,398 1 1080 0 0,-303-8-2151 0 0,162-30-1 0 0,-243 26 217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8.295"/>
    </inkml:context>
    <inkml:brush xml:id="br0">
      <inkml:brushProperty name="width" value="0.05" units="cm"/>
      <inkml:brushProperty name="height" value="0.05" units="cm"/>
      <inkml:brushProperty name="color" value="#FFFFFF"/>
    </inkml:brush>
  </inkml:definitions>
  <inkml:trace contextRef="#ctx0" brushRef="#br0">357 212 4689 0 0,'-9'-1'859'0'0,"1"0"1"0"0,-1-1-1 0 0,1 0 0 0 0,0 0 0 0 0,-1-1 1 0 0,1 0-1 0 0,0-1 0 0 0,-9-5 1 0 0,8 4-452 0 0,-1 0 1 0 0,-1 1 0 0 0,1 0-1 0 0,-18-4 1 0 0,16 7-259 0 0,0 0 1 0 0,0 1 0 0 0,0 0-1 0 0,0 1 1 0 0,0 1 0 0 0,0 0-1 0 0,0 0 1 0 0,1 1 0 0 0,-1 0-1 0 0,-18 9 1 0 0,26-11-151 0 0,1 1 0 0 0,0-1 1 0 0,0 1-1 0 0,0-1 0 0 0,0 1 0 0 0,0 0 0 0 0,0 0 0 0 0,1 0 1 0 0,-1 1-1 0 0,1-1 0 0 0,-1 1 0 0 0,1-1 0 0 0,0 1 0 0 0,0 0 1 0 0,0 0-1 0 0,0 0 0 0 0,0 0 0 0 0,1 0 0 0 0,0 0 0 0 0,-1 0 1 0 0,1 0-1 0 0,0 1 0 0 0,1-1 0 0 0,-1 0 0 0 0,0 1 0 0 0,1-1 1 0 0,0 1-1 0 0,0-1 0 0 0,0 1 0 0 0,0-1 0 0 0,1 1 0 0 0,-1-1 1 0 0,1 0-1 0 0,0 1 0 0 0,0-1 0 0 0,0 0 0 0 0,0 0 0 0 0,1 1 1 0 0,-1-1-1 0 0,1 0 0 0 0,2 3 0 0 0,0 0-14 0 0,0 0 0 0 0,0-1 0 0 0,1 1 0 0 0,0-1-1 0 0,0 0 1 0 0,0 0 0 0 0,1-1 0 0 0,0 1 0 0 0,10 5 0 0 0,64 28-169 0 0,-32-15 132 0 0,-40-20 83 0 0,0 1 0 0 0,0 1 0 0 0,-1-1 0 0 0,1 1-1 0 0,-1 1 1 0 0,0-1 0 0 0,-1 1 0 0 0,12 14-1 0 0,-15-17-16 0 0,-1 1 0 0 0,-1 0-1 0 0,1-1 1 0 0,-1 1 0 0 0,1 0-1 0 0,-1 0 1 0 0,0 0 0 0 0,-1 0-1 0 0,1 1 1 0 0,-1-1-1 0 0,1 0 1 0 0,-1 0 0 0 0,-1 0-1 0 0,1 0 1 0 0,0 0 0 0 0,-1 1-1 0 0,0-1 1 0 0,0 0 0 0 0,0 0-1 0 0,-1-1 1 0 0,-1 6-1 0 0,-2 4 30 0 0,-1 0 0 0 0,0-1-1 0 0,-1 1 1 0 0,-1-1 0 0 0,0-1-1 0 0,0 1 1 0 0,-15 14 0 0 0,17-19-76 0 0,-1-1 1 0 0,1 0 0 0 0,-1-1-1 0 0,-1 0 1 0 0,1 0-1 0 0,-1 0 1 0 0,0-1 0 0 0,0 0-1 0 0,0 0 1 0 0,0-1 0 0 0,-1 0-1 0 0,-15 2 1 0 0,23-5-60 0 0,-1 0 1 0 0,1 0 0 0 0,0 0-1 0 0,0 0 1 0 0,-1 0 0 0 0,1-1-1 0 0,0 1 1 0 0,-1-1 0 0 0,1 1-1 0 0,0-1 1 0 0,0 1 0 0 0,0-1-1 0 0,0 0 1 0 0,-1 0 0 0 0,1 1-1 0 0,0-1 1 0 0,0 0-1 0 0,0 0 1 0 0,1 0 0 0 0,-1 0-1 0 0,0 0 1 0 0,0 0 0 0 0,0 0-1 0 0,1-1 1 0 0,-1 1 0 0 0,1 0-1 0 0,-1 0 1 0 0,1-1 0 0 0,-1 1-1 0 0,1 0 1 0 0,0 0 0 0 0,0-1-1 0 0,-1 1 1 0 0,1 0-1 0 0,0-1 1 0 0,0 1 0 0 0,0 0-1 0 0,0-1 1 0 0,1 1 0 0 0,-1 0-1 0 0,0-1 1 0 0,0 1 0 0 0,2-3-1 0 0,0-14-1356 0 0</inkml:trace>
  <inkml:trace contextRef="#ctx0" brushRef="#br0" timeOffset="1">430 8 6689 0 0,'-6'-3'2840'0'0,"6"3"-2781"0"0,0 0-1 0 0,0 0 0 0 0,0-1 1 0 0,0 1-1 0 0,0 0 0 0 0,0 0 1 0 0,0 0-1 0 0,0-1 0 0 0,0 1 1 0 0,-1 0-1 0 0,1 0 0 0 0,0 0 1 0 0,0-1-1 0 0,0 1 0 0 0,0 0 1 0 0,-1 0-1 0 0,1 0 0 0 0,0 0 1 0 0,0 0-1 0 0,0-1 0 0 0,-1 1 1 0 0,1 0-1 0 0,0 0 0 0 0,0 0 1 0 0,0 0-1 0 0,-1 0 0 0 0,1 0 1 0 0,0 0-1 0 0,0 0 0 0 0,-1 0 1 0 0,1 0-1 0 0,0 0 0 0 0,0 0 1 0 0,-1 0-1 0 0,1 0 0 0 0,0 0 1 0 0,0 0-1 0 0,-1 0 0 0 0,1 0 1 0 0,0 0-1 0 0,0 0 0 0 0,0 0 1 0 0,-1 1-1 0 0,1-1 0 0 0,0 0 1 0 0,0 0-1 0 0,0 0 0 0 0,-1 0 1 0 0,1 0-1 0 0,0 1 0 0 0,0-1 1 0 0,0 0-1 0 0,0 0 0 0 0,0 0 1 0 0,-1 1-1 0 0,31 124 132 0 0,-5 2 1 0 0,9 140-1 0 0,-22-180-1951 0 0,-10-71 717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30:58.659"/>
    </inkml:context>
    <inkml:brush xml:id="br0">
      <inkml:brushProperty name="width" value="0.05" units="cm"/>
      <inkml:brushProperty name="height" value="0.05" units="cm"/>
      <inkml:brushProperty name="color" value="#FFFFFF"/>
    </inkml:brush>
  </inkml:definitions>
  <inkml:trace contextRef="#ctx0" brushRef="#br0">320 1 5617 0 0,'-28'49'6001'0'0,"26"-43"-5728"0"0,-1-1 0 0 0,1 1 0 0 0,-1 0 0 0 0,-1-1 0 0 0,1 1-1 0 0,-1-1 1 0 0,0 0 0 0 0,0 0 0 0 0,0-1 0 0 0,-1 1 0 0 0,1-1 0 0 0,-11 7 0 0 0,-24 13 597 0 0,3-3-219 0 0,-41 31 0 0 0,69-45-609 0 0,-1 0-1 0 0,1 0 1 0 0,0 1 0 0 0,1 0-1 0 0,0 0 1 0 0,0 1 0 0 0,1 0-1 0 0,0 0 1 0 0,-8 18-1 0 0,13-25-43 0 0,1 0-1 0 0,-1 0 0 0 0,1 0 1 0 0,0 0-1 0 0,0 0 0 0 0,-1 0 1 0 0,1 1-1 0 0,0-1 0 0 0,1 0 0 0 0,-1 0 1 0 0,0 0-1 0 0,1 0 0 0 0,-1 0 1 0 0,1 0-1 0 0,0 0 0 0 0,-1 0 1 0 0,1 0-1 0 0,0 0 0 0 0,0 0 0 0 0,0-1 1 0 0,1 1-1 0 0,-1 0 0 0 0,0-1 1 0 0,1 1-1 0 0,-1 0 0 0 0,1-1 1 0 0,-1 0-1 0 0,1 1 0 0 0,0-1 0 0 0,-1 0 1 0 0,1 0-1 0 0,2 1 0 0 0,9 5-2 0 0,0 0-1 0 0,0-1 0 0 0,22 7 0 0 0,-24-10 6 0 0,4 3-24 0 0,165 51-22 0 0,-156-51-341 0 0,1-1 1 0 0,-1-1 0 0 0,1-1 0 0 0,0-2-1 0 0,39-1 1 0 0,-33-3-441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40:59.041"/>
    </inkml:context>
    <inkml:brush xml:id="br0">
      <inkml:brushProperty name="width" value="0.05" units="cm"/>
      <inkml:brushProperty name="height" value="0.05" units="cm"/>
      <inkml:brushProperty name="color" value="#FFFFFF"/>
    </inkml:brush>
  </inkml:definitions>
  <inkml:trace contextRef="#ctx0" brushRef="#br0">0 1238 10818 0 0,'184'-57'4455'0'0,"96"-11"-4371"0"0,405-30-102 0 0,-222 37 34 0 0,749-150 395 0 0,-269 43 114 0 0,6 40-326 0 0,889-16 276 0 0,-522 49 960 0 0,107-3-414 0 0,-198 15-2419 0 0,-1025 63-628 0 0,-149 14 1024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5:58.438"/>
    </inkml:context>
    <inkml:brush xml:id="br0">
      <inkml:brushProperty name="width" value="0.05" units="cm"/>
      <inkml:brushProperty name="height" value="0.05" units="cm"/>
      <inkml:brushProperty name="color" value="#FFFFFF"/>
    </inkml:brush>
  </inkml:definitions>
  <inkml:trace contextRef="#ctx0" brushRef="#br0">48 26 200 0 0,'-2'-10'-180'0'0,"-7"-3"4443"0"0,8 13-4135 0 0,1 0 0 0 0,0-1 0 0 0,0 1 1 0 0,-1 0-1 0 0,1 0 0 0 0,0 0 0 0 0,-1 0 0 0 0,1-1 0 0 0,0 1 1 0 0,-1 0-1 0 0,1 0 0 0 0,0 0 0 0 0,0 0 0 0 0,-1 0 0 0 0,1 0 1 0 0,0 0-1 0 0,-1 0 0 0 0,1 0 0 0 0,0 0 0 0 0,-1 0 0 0 0,1 0 1 0 0,0 0-1 0 0,-1 0 0 0 0,1 0 0 0 0,0 0 0 0 0,-1 0 1 0 0,1 1-1 0 0,0-1 0 0 0,0 0 0 0 0,-1 0 0 0 0,1 0 0 0 0,0 0 1 0 0,-1 1-1 0 0,1-1 0 0 0,-5 13 88 0 0,-5 59 446 0 0,3 1 1 0 0,3 1-1 0 0,10 114 0 0 0,84 410 213 0 0,-47-368-800 0 0,69 317-900 0 0,-78-444-2085 0 0,-26-83 1807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5:59.449"/>
    </inkml:context>
    <inkml:brush xml:id="br0">
      <inkml:brushProperty name="width" value="0.05" units="cm"/>
      <inkml:brushProperty name="height" value="0.05" units="cm"/>
      <inkml:brushProperty name="color" value="#FFFFFF"/>
    </inkml:brush>
  </inkml:definitions>
  <inkml:trace contextRef="#ctx0" brushRef="#br0">2 0 1000 0 0,'-2'45'5171'0'0,"7"-13"-4336"0"0,2 0 1 0 0,17 54 0 0 0,-11-48-310 0 0,12 70 1 0 0,-9 9-307 0 0,38 363 519 0 0,-41-235-432 0 0,68 785 132 0 0,-61-860-487 0 0,11 78 121 0 0,3-85-3354 0 0,-26-152 1514 0 0,-2-10 307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6:00.281"/>
    </inkml:context>
    <inkml:brush xml:id="br0">
      <inkml:brushProperty name="width" value="0.05" units="cm"/>
      <inkml:brushProperty name="height" value="0.05" units="cm"/>
      <inkml:brushProperty name="color" value="#FFFFFF"/>
    </inkml:brush>
  </inkml:definitions>
  <inkml:trace contextRef="#ctx0" brushRef="#br0">1 157 2168 0 0,'2'-8'616'0'0,"0"0"0"0"0,1-1 0 0 0,1 1 0 0 0,-1 0 0 0 0,1 1 0 0 0,0-1 0 0 0,6-7-1 0 0,-5 9-409 0 0,0 0 0 0 0,0 1 0 0 0,1-1-1 0 0,-1 1 1 0 0,1 0 0 0 0,0 1-1 0 0,8-6 1 0 0,-1 4-106 0 0,0 0 0 0 0,0 1-1 0 0,1 0 1 0 0,-1 1 0 0 0,1 1 0 0 0,0 0 0 0 0,0 0 0 0 0,25 0-1 0 0,40 2 592 0 0,106 12-1 0 0,1 0-378 0 0,-78-4-103 0 0,-1 6 1 0 0,125 29-1 0 0,-4 0 114 0 0,170 30-7 0 0,34 4-228 0 0,283-7 17 0 0,83-39 78 0 0,389 26 21 0 0,1845 119 168 0 0,-614 5-223 0 0,-1575-91-51 0 0,2-58-1159 0 0,-492-57-580 0 0,-242 13 875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6:01.224"/>
    </inkml:context>
    <inkml:brush xml:id="br0">
      <inkml:brushProperty name="width" value="0.05" units="cm"/>
      <inkml:brushProperty name="height" value="0.05" units="cm"/>
      <inkml:brushProperty name="color" value="#FFFFFF"/>
    </inkml:brush>
  </inkml:definitions>
  <inkml:trace contextRef="#ctx0" brushRef="#br0">1 415 8266 0 0,'13'-12'557'0'0,"0"1"-1"0"0,1 0 1 0 0,1 1 0 0 0,0 1 0 0 0,21-11-1 0 0,88-32-1133 0 0,-45 20 781 0 0,54-30-222 0 0,-65 28 1 0 0,127-44-1 0 0,-104 54 12 0 0,1 4 1 0 0,0 4 0 0 0,1 4-1 0 0,110 1 1 0 0,380 30 3 0 0,-274-3 47 0 0,978 43 291 0 0,0 57-116 0 0,1224 56-160 0 0,-1400-174 36 0 0,-388-2-88 0 0,1063 86 33 0 0,-1344-29-1744 0 0,-236-27-1465 0 0,-155-20 1899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6:01.693"/>
    </inkml:context>
    <inkml:brush xml:id="br0">
      <inkml:brushProperty name="width" value="0.05" units="cm"/>
      <inkml:brushProperty name="height" value="0.05" units="cm"/>
      <inkml:brushProperty name="color" value="#FFFFFF"/>
    </inkml:brush>
  </inkml:definitions>
  <inkml:trace contextRef="#ctx0" brushRef="#br0">0 1 3857 0 0,'36'28'4321'0'0,"-33"-24"-4179"0"0,1 0 1 0 0,-1 0 0 0 0,0 0 0 0 0,-1 0-1 0 0,1 1 1 0 0,-1-1 0 0 0,1 1-1 0 0,-1-1 1 0 0,-1 1 0 0 0,1 0-1 0 0,-1 0 1 0 0,0 0 0 0 0,0 0 0 0 0,0 0-1 0 0,0 0 1 0 0,-1 0 0 0 0,0 6-1 0 0,3 438 1997 0 0,-3-287-2020 0 0,-10 305-75 0 0,10 356 145 0 0,9-700-294 0 0,5 1 0 0 0,5-2 0 0 0,6 0 0 0 0,63 187 0 0 0,-10-111-1855 0 0,-52-140 866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6:32.933"/>
    </inkml:context>
    <inkml:brush xml:id="br0">
      <inkml:brushProperty name="width" value="0.05" units="cm"/>
      <inkml:brushProperty name="height" value="0.05" units="cm"/>
      <inkml:brushProperty name="color" value="#FFFFFF"/>
    </inkml:brush>
  </inkml:definitions>
  <inkml:trace contextRef="#ctx0" brushRef="#br0">98 18 1304 0 0,'-3'-18'6553'0'0,"-4"30"-4937"0"0,-5 23-1888 0 0,-4 43 338 0 0,-8 104 1 0 0,12-81-48 0 0,-2 42-48 0 0,4 178 1 0 0,30 144 24 0 0,-19-448 10 0 0,23 525 32 0 0,18 267 68 0 0,-35-743-70 0 0,-4 1 0 0 0,-2 0-1 0 0,-4 0 1 0 0,-19 122 0 0 0,19-171-135 0 0,3-14-50 0 0,-1 0-1 0 0,1-1 1 0 0,-1 1-1 0 0,0 0 1 0 0,0-1-1 0 0,0 1 1 0 0,0-1-1 0 0,0 1 1 0 0,-1-1-1 0 0,0 1 1 0 0,-3 5-1 0 0,4-9-343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6:35.093"/>
    </inkml:context>
    <inkml:brush xml:id="br0">
      <inkml:brushProperty name="width" value="0.05" units="cm"/>
      <inkml:brushProperty name="height" value="0.05" units="cm"/>
      <inkml:brushProperty name="color" value="#FFFFFF"/>
    </inkml:brush>
  </inkml:definitions>
  <inkml:trace contextRef="#ctx0" brushRef="#br0">88 3 1504 0 0,'-1'-1'2063'0'0,"1"1"-2003"0"0,0 0 1 0 0,0 0 0 0 0,0 0-1 0 0,-1 0 1 0 0,1-1-1 0 0,0 1 1 0 0,0 0-1 0 0,-1 0 1 0 0,1 0 0 0 0,0 0-1 0 0,0 0 1 0 0,-1 0-1 0 0,1 0 1 0 0,0 0-1 0 0,0-1 1 0 0,-1 1-1 0 0,1 0 1 0 0,0 0 0 0 0,0 0-1 0 0,-1 0 1 0 0,1 0-1 0 0,0 0 1 0 0,0 1-1 0 0,-1-1 1 0 0,1 0 0 0 0,0 0-1 0 0,0 0 1 0 0,-1 0-1 0 0,1 0 1 0 0,0 0-1 0 0,0 0 1 0 0,-1 0-1 0 0,1 1 1 0 0,0-1 0 0 0,0 0-1 0 0,0 0 1 0 0,-1 0-1 0 0,1 1 1 0 0,0-1-1 0 0,0 0 1 0 0,0 0 0 0 0,0 0-1 0 0,0 1 1 0 0,-1-1-1 0 0,1 0 1 0 0,0 0-1 0 0,0 1 1 0 0,0-1-1 0 0,0 0 1 0 0,0 0 0 0 0,0 1-1 0 0,0-1 1 0 0,0 0-1 0 0,0 0 1 0 0,0 1-1 0 0,0-1 1 0 0,0 0 0 0 0,0 0-1 0 0,0 1 1 0 0,0-1-1 0 0,0 0 1 0 0,0 0-1 0 0,1 1 1 0 0,-13 47 222 0 0,4 0-1 0 0,1 1 1 0 0,2 0 0 0 0,2 72 0 0 0,-1 20-243 0 0,-11 48-29 0 0,-8 181-2828 0 0,22-336 1927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41.978"/>
    </inkml:context>
    <inkml:brush xml:id="br0">
      <inkml:brushProperty name="width" value="0.05" units="cm"/>
      <inkml:brushProperty name="height" value="0.05" units="cm"/>
      <inkml:brushProperty name="color" value="#FFFFFF"/>
    </inkml:brush>
  </inkml:definitions>
  <inkml:trace contextRef="#ctx0" brushRef="#br0">650 1 5449 0 0,'8'0'450'0'0,"1"0"0"0"0,-1 0 0 0 0,0 1-1 0 0,0 1 1 0 0,0-1 0 0 0,0 1 0 0 0,0 0 0 0 0,0 1 0 0 0,15 7-1 0 0,-22-7-411 0 0,1-1 0 0 0,-1 1-1 0 0,0 0 1 0 0,0 0 0 0 0,-1 0-1 0 0,1 0 1 0 0,-1 0-1 0 0,1-1 1 0 0,-1 1 0 0 0,0 0-1 0 0,0 0 1 0 0,0 0-1 0 0,-1 6 1 0 0,3 26-38 0 0,9-10-4 0 0,0 0 0 0 0,2 0 1 0 0,27 38-1 0 0,15 27-5 0 0,-39-58 127 0 0,23 65 0 0 0,-35-85-87 0 0,-1 0 0 0 0,0 0 0 0 0,-1 0 0 0 0,0 0 0 0 0,-1 1 0 0 0,0-1 0 0 0,-1 0 0 0 0,-1 0 0 0 0,-2 16 0 0 0,2-23 54 0 0,0 0 0 0 0,-1 0 0 0 0,0-1-1 0 0,0 1 1 0 0,0-1 0 0 0,-1 1 0 0 0,0-1 0 0 0,1 0 0 0 0,-1 0 0 0 0,-1 0 0 0 0,1 0 0 0 0,-1-1 0 0 0,1 1 0 0 0,-1-1 0 0 0,0 0 0 0 0,0 0 0 0 0,0 0 0 0 0,-1-1 0 0 0,1 0 0 0 0,-1 1-1 0 0,1-1 1 0 0,-1-1 0 0 0,0 1 0 0 0,0-1 0 0 0,0 0 0 0 0,0 0 0 0 0,-7 0 0 0 0,-15 2 254 0 0,1-2 0 0 0,0-1 0 0 0,-52-6 0 0 0,69 5-291 0 0,-360-34 1100 0 0,120 23-3252 0 0,190 10-513 0 0,56 1 1262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6:35.758"/>
    </inkml:context>
    <inkml:brush xml:id="br0">
      <inkml:brushProperty name="width" value="0.05" units="cm"/>
      <inkml:brushProperty name="height" value="0.05" units="cm"/>
      <inkml:brushProperty name="color" value="#FFFFFF"/>
    </inkml:brush>
  </inkml:definitions>
  <inkml:trace contextRef="#ctx0" brushRef="#br0">138 1 2200 0 0,'-5'8'3470'0'0,"4"-7"-3337"0"0,0 0 0 0 0,0 0-1 0 0,1 0 1 0 0,-1 0 0 0 0,0 0 0 0 0,1 0-1 0 0,-1 0 1 0 0,1 0 0 0 0,-1 0-1 0 0,1 0 1 0 0,-1 0 0 0 0,1 0 0 0 0,0 0-1 0 0,-1 0 1 0 0,1 1 0 0 0,0-1-1 0 0,0 1 1 0 0,-15 87 338 0 0,-93 755-813 0 0,108-782-422 0 0,0-39 141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6:36.318"/>
    </inkml:context>
    <inkml:brush xml:id="br0">
      <inkml:brushProperty name="width" value="0.05" units="cm"/>
      <inkml:brushProperty name="height" value="0.05" units="cm"/>
      <inkml:brushProperty name="color" value="#FFFFFF"/>
    </inkml:brush>
  </inkml:definitions>
  <inkml:trace contextRef="#ctx0" brushRef="#br0">0 11 6497 0 0,'2'-2'157'0'0,"0"1"-1"0"0,-1 0 0 0 0,1 0 1 0 0,0 0-1 0 0,0 0 1 0 0,0 0-1 0 0,0 1 0 0 0,0-1 1 0 0,0 0-1 0 0,0 1 0 0 0,0 0 1 0 0,0-1-1 0 0,0 1 0 0 0,0 0 1 0 0,1 0-1 0 0,-1 0 1 0 0,0 0-1 0 0,0 1 0 0 0,0-1 1 0 0,2 1-1 0 0,48 16-360 0 0,-33-10 673 0 0,68 17-73 0 0,1-4 0 0 0,1-4 0 0 0,1-4 0 0 0,112 2 1 0 0,411-25-183 0 0,-324 0-172 0 0,-159 8-27 0 0,731-11-1985 0 0,-767 17 1173 0 0,0 3-444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7:05.784"/>
    </inkml:context>
    <inkml:brush xml:id="br0">
      <inkml:brushProperty name="width" value="0.05" units="cm"/>
      <inkml:brushProperty name="height" value="0.05" units="cm"/>
      <inkml:brushProperty name="color" value="#FFFFFF"/>
    </inkml:brush>
  </inkml:definitions>
  <inkml:trace contextRef="#ctx0" brushRef="#br0">2 10 2921 0 0,'0'1'960'0'0,"-1"-1"-744"0"0,4 0-208 0 0,2 2 16 0 0,43 14-8 0 0,-40-15 8 0 0,7-1-16 0 0,-4-1 8 0 0,2-2-144 0 0,0-4-240 0 0,4 2 312 0 0,-1-2-184 0 0,4 0-176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7:08.233"/>
    </inkml:context>
    <inkml:brush xml:id="br0">
      <inkml:brushProperty name="width" value="0.05" units="cm"/>
      <inkml:brushProperty name="height" value="0.05" units="cm"/>
      <inkml:brushProperty name="color" value="#FFFFFF"/>
    </inkml:brush>
  </inkml:definitions>
  <inkml:trace contextRef="#ctx0" brushRef="#br0">2803 670 4473 0 0,'-4'0'280'0'0,"0"-2"-1"0"0,0 1 1 0 0,0 0 0 0 0,1-1-1 0 0,-1 0 1 0 0,0 0 0 0 0,1 0-1 0 0,-1 0 1 0 0,1 0-1 0 0,-1-1 1 0 0,1 0 0 0 0,0 1-1 0 0,0-1 1 0 0,0 0 0 0 0,1-1-1 0 0,-1 1 1 0 0,1 0 0 0 0,0-1-1 0 0,0 0 1 0 0,0 1 0 0 0,-2-7-1 0 0,-4-4 130 0 0,1 2-239 0 0,0 1-1 0 0,-1-1 1 0 0,0 1 0 0 0,0 0-1 0 0,-2 1 1 0 0,1 0-1 0 0,-1 1 1 0 0,0 0-1 0 0,-1 0 1 0 0,0 1 0 0 0,-1 1-1 0 0,1-1 1 0 0,-22-8-1 0 0,18 10-101 0 0,1 0 0 0 0,-2 1-1 0 0,1 1 1 0 0,0 0 0 0 0,-1 1-1 0 0,0 1 1 0 0,0 0 0 0 0,0 1-1 0 0,-18 2 1 0 0,-1 2 28 0 0,1 1 0 0 0,0 2 0 0 0,-39 12-1 0 0,25-3-14 0 0,0 1 0 0 0,0 3 0 0 0,2 1 0 0 0,1 3 0 0 0,0 2 0 0 0,2 1-1 0 0,-75 61 1 0 0,35-26-75 0 0,-145 82 0 0 0,185-118 8 0 0,-32 24-16 0 0,1 4 0 0 0,3 3 0 0 0,2 3 0 0 0,-84 92 0 0 0,-34 26-39 0 0,151-143 35 0 0,0 2 0 0 0,3 1 1 0 0,-32 45-1 0 0,-75 130-17 0 0,63-91 0 0 0,-24 12 20 0 0,70-95-3 0 0,1 1 0 0 0,2 1 0 0 0,-26 51 0 0 0,26-33-23 0 0,2 1 0 0 0,3 2 0 0 0,2 0 0 0 0,4 1 0 0 0,2 1 0 0 0,2 0 0 0 0,4 1 0 0 0,-2 74-1 0 0,9-68-14 0 0,3-1-1 0 0,4 0 0 0 0,2 0 0 0 0,29 122 0 0 0,-2-71 36 0 0,207 652 0 0 0,-217-718 20 0 0,43 72 1 0 0,-39-78 1 0 0,38 92 0 0 0,-42-73-4 0 0,54 104 0 0 0,-66-150-7 0 0,2 0 1 0 0,0-1 0 0 0,0 0-1 0 0,2-1 1 0 0,1 0 0 0 0,0-2-1 0 0,1 0 1 0 0,29 21-1 0 0,30 14 2 0 0,1-3 0 0 0,3-4 0 0 0,2-4 0 0 0,1-3-1 0 0,136 41 1 0 0,-74-35 0 0 0,273 43 0 0 0,-281-70 10 0 0,494 42-27 0 0,-484-57 5 0 0,-1-7 0 0 0,227-36-1 0 0,-262 16 23 0 0,186-68 1 0 0,-233 71-20 0 0,40-16 7 0 0,-1-4 0 0 0,-2-4 0 0 0,-3-5 0 0 0,147-100-1 0 0,-208 121-12 0 0,0-1 0 0 0,57-63 0 0 0,54-84 26 0 0,56-58 34 0 0,-155 184-35 0 0,-3-2 1 0 0,-2-2-1 0 0,-2-2 0 0 0,-3-1 0 0 0,58-117 0 0 0,-50 71 21 0 0,-4-3 0 0 0,54-206 0 0 0,-76 218-8 0 0,-3 0 0 0 0,10-166 0 0 0,-27 199 36 0 0,-3 0 0 0 0,-3-1 0 0 0,-2 2-1 0 0,-3-1 1 0 0,-22-77 0 0 0,-109-298 1196 0 0,17 61-735 0 0,96 294-477 0 0,-3 1 1 0 0,-4 2-1 0 0,-3 1 0 0 0,-4 2 0 0 0,-3 2 0 0 0,-4 1 1 0 0,-112-131-1 0 0,-8 17-21 0 0,-234-203 0 0 0,357 355-129 0 0,-1 2 0 0 0,-1 2 1 0 0,-2 2-1 0 0,-101-45 1 0 0,76 46-6 0 0,-1 3 1 0 0,-155-32 0 0 0,142 37-800 0 0,0-4 0 0 0,-93-40 0 0 0,151 52-1310 0 0,-39-23-1 0 0,47 20 595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7:09.080"/>
    </inkml:context>
    <inkml:brush xml:id="br0">
      <inkml:brushProperty name="width" value="0.05" units="cm"/>
      <inkml:brushProperty name="height" value="0.05" units="cm"/>
      <inkml:brushProperty name="color" value="#FFFFFF"/>
    </inkml:brush>
  </inkml:definitions>
  <inkml:trace contextRef="#ctx0" brushRef="#br0">558 59 552 0 0,'0'0'77'0'0,"-1"1"0"0"0,0 0-1 0 0,0-1 1 0 0,0 1 0 0 0,0 0 0 0 0,0-1-1 0 0,0 0 1 0 0,0 1 0 0 0,0-1-1 0 0,0 1 1 0 0,0-1 0 0 0,0 0 0 0 0,0 0-1 0 0,0 0 1 0 0,0 0 0 0 0,0 0 0 0 0,0 0-1 0 0,0 0 1 0 0,-1 0 0 0 0,1 0 0 0 0,0 0-1 0 0,0 0 1 0 0,-2-1 0 0 0,-20-17 4486 0 0,-1-2-2057 0 0,20 17-2466 0 0,0 0-1 0 0,0 0 0 0 0,-1 1 1 0 0,1-1-1 0 0,-1 1 0 0 0,0 0 1 0 0,0 1-1 0 0,0-1 0 0 0,0 1 0 0 0,0 0 1 0 0,0 0-1 0 0,0 0 0 0 0,0 1 1 0 0,0 0-1 0 0,0 0 0 0 0,0 0 1 0 0,0 1-1 0 0,-6 1 0 0 0,-14 3-256 0 0,-1 1 0 0 0,1 1 0 0 0,0 1 1 0 0,1 1-1 0 0,-1 1 0 0 0,2 2 0 0 0,0 0 0 0 0,0 2 0 0 0,1 0 0 0 0,1 1 0 0 0,0 1 0 0 0,2 1 0 0 0,-33 36 1 0 0,34-32-405 0 0,2-3-195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07:10.706"/>
    </inkml:context>
    <inkml:brush xml:id="br0">
      <inkml:brushProperty name="width" value="0.05" units="cm"/>
      <inkml:brushProperty name="height" value="0.05" units="cm"/>
      <inkml:brushProperty name="color" value="#FFFFFF"/>
    </inkml:brush>
  </inkml:definitions>
  <inkml:trace contextRef="#ctx0" brushRef="#br0">203 350 2577 0 0,'0'0'76'0'0,"0"0"1"0"0,0 0-1 0 0,1 0 0 0 0,-1 0 1 0 0,0 0-1 0 0,0 0 1 0 0,0-1-1 0 0,0 1 1 0 0,1 0-1 0 0,-1 0 1 0 0,0 0-1 0 0,0 0 1 0 0,0 0-1 0 0,0 0 1 0 0,0-1-1 0 0,0 1 1 0 0,1 0-1 0 0,-1 0 1 0 0,0 0-1 0 0,0 0 1 0 0,0 0-1 0 0,0-1 0 0 0,0 1 1 0 0,0 0-1 0 0,0 0 1 0 0,0 0-1 0 0,0-1 1 0 0,0 1-1 0 0,0 0 1 0 0,0 0-1 0 0,0 0 1 0 0,0 0-1 0 0,0-1 1 0 0,0 1-1 0 0,0 0 1 0 0,0 0-1 0 0,0 0 1 0 0,0-1-1 0 0,0 1 1 0 0,0 0-1 0 0,0 0 0 0 0,0 0 1 0 0,0 0-1 0 0,-1-1 1 0 0,1 1-1 0 0,0 0 1 0 0,0 0-1 0 0,0 0 1 0 0,0 0-1 0 0,0 0 1 0 0,0 0-1 0 0,-1-1 1 0 0,1 1-1 0 0,0 0 1 0 0,0 0-1 0 0,0 0 1 0 0,0 0-1 0 0,-1 0 1 0 0,1 0-1 0 0,0 0 0 0 0,0 0 1 0 0,0 0-1 0 0,0 0 1 0 0,-1 0-1 0 0,1 0 1 0 0,0 0-1 0 0,0 0 1 0 0,-1 0-1 0 0,1 0 10 0 0,-1 0 0 0 0,0 0 0 0 0,1 0-1 0 0,-1 0 1 0 0,0 0 0 0 0,1 0 0 0 0,-1 0-1 0 0,0 0 1 0 0,0 1 0 0 0,1-1-1 0 0,-1 0 1 0 0,1 1 0 0 0,-1-1 0 0 0,0 0-1 0 0,1 1 1 0 0,-1-1 0 0 0,1 1 0 0 0,-1-1-1 0 0,1 1 1 0 0,-1-1 0 0 0,1 1 0 0 0,-1-1-1 0 0,1 1 1 0 0,-1-1 0 0 0,1 1 0 0 0,0 0-1 0 0,-1 0 1 0 0,-11 25 1 0 0,1 0 0 0 0,1 1 0 0 0,1 1 0 0 0,-10 50 0 0 0,-5 74-206 0 0,6 1 0 0 0,7 0-1 0 0,7 0 1 0 0,22 231 0 0 0,-13-353-51 0 0,-3-19-81 0 0,0-1 0 0 0,-1 1 1 0 0,0 0-1 0 0,0-1 0 0 0,-1 1 0 0 0,-3 16 0 0 0,1-25-423 0 0,-4-14-95 0 0,-10-56 770 0 0,2 0 0 0 0,-8-127 1 0 0,15-152 1186 0 0,5 133-584 0 0,-12-23-77 0 0,4 115 222 0 0,9-171 0 0 0,1 286-719 0 0,0 3-12 0 0,0 0 1 0 0,0 0-1 0 0,0 0 1 0 0,1 0-1 0 0,-1 0 1 0 0,1 0-1 0 0,-1 0 1 0 0,1 0-1 0 0,0 0 1 0 0,0 1-1 0 0,0-1 1 0 0,1 0-1 0 0,-1 1 1 0 0,1-1-1 0 0,-1 1 1 0 0,3-3-1 0 0,2 10 46 0 0,4 11-50 0 0,-1 0 0 0 0,-1 0 0 0 0,0 1 0 0 0,-2 0 0 0 0,1 1-1 0 0,4 23 1 0 0,66 398 128 0 0,-49-257-36 0 0,-26-170-94 0 0,-1-1-1 0 0,-1 1 1 0 0,0 0-1 0 0,0 0 0 0 0,-1-1 1 0 0,-3 14-1 0 0,4-21-19 0 0,-1 0 0 0 0,0 0-1 0 0,0 0 1 0 0,-1 0 0 0 0,1 0-1 0 0,-1 0 1 0 0,0 0 0 0 0,0 0-1 0 0,0-1 1 0 0,0 1 0 0 0,-1-1-1 0 0,1 1 1 0 0,-1-1 0 0 0,0 0-1 0 0,0 0 1 0 0,0 0 0 0 0,0 0-1 0 0,-1-1 1 0 0,-6 4 0 0 0,9-6 1 0 0,0 0 1 0 0,0 0-1 0 0,0 0 1 0 0,0 0-1 0 0,0 0 0 0 0,0 0 1 0 0,0-1-1 0 0,0 1 1 0 0,0-1-1 0 0,0 1 1 0 0,0 0-1 0 0,0-1 1 0 0,0 0-1 0 0,0 1 1 0 0,1-1-1 0 0,-1 1 0 0 0,0-1 1 0 0,0 0-1 0 0,0 0 1 0 0,1 1-1 0 0,-1-1 1 0 0,1 0-1 0 0,-1 0 1 0 0,0 0-1 0 0,1 0 1 0 0,0 0-1 0 0,-1 0 0 0 0,1 0 1 0 0,-1 0-1 0 0,1 0 1 0 0,0 0-1 0 0,0 0 1 0 0,0 0-1 0 0,-1 0 1 0 0,1-1-1 0 0,-8-39-80 0 0,6-8 66 0 0,1 0 0 0 0,3-1-1 0 0,2 1 1 0 0,15-67 0 0 0,61-190-23 0 0,-43 179 31 0 0,-34 111 32 0 0,0 0-1 0 0,-1 0 0 0 0,0-1 0 0 0,-2 1 1 0 0,-2-30-1 0 0,1-2 142 0 0,1 48-156 0 0,0 0 1 0 0,0-1-1 0 0,0 1 0 0 0,0-1 1 0 0,0 1-1 0 0,0 0 1 0 0,0-1-1 0 0,-1 1 1 0 0,1 0-1 0 0,0-1 1 0 0,0 1-1 0 0,0 0 0 0 0,0-1 1 0 0,0 1-1 0 0,-1 0 1 0 0,1-1-1 0 0,0 1 1 0 0,0 0-1 0 0,-1-1 1 0 0,1 1-1 0 0,0 0 0 0 0,0 0 1 0 0,-1-1-1 0 0,1 1 1 0 0,0 0-1 0 0,-1 0 1 0 0,1 0-1 0 0,0 0 1 0 0,-1-1-1 0 0,1 1 0 0 0,0 0 1 0 0,-1 0-1 0 0,1 0 1 0 0,-1 0-1 0 0,1 0 1 0 0,0 0-1 0 0,-1 0 1 0 0,1 0-1 0 0,0 0 0 0 0,-1 0 1 0 0,1 0-1 0 0,-1 0 1 0 0,1 0-1 0 0,0 0 1 0 0,-1 0-1 0 0,1 1 1 0 0,0-1-1 0 0,-1 0 0 0 0,1 0 1 0 0,0 0-1 0 0,-1 0 1 0 0,1 1-1 0 0,0-1 1 0 0,-1 0-1 0 0,1 0 1 0 0,0 1-1 0 0,0-1 1 0 0,-1 0-1 0 0,1 1 0 0 0,-18 13 63 0 0,13-7-63 0 0,0-1 0 0 0,1 1 0 0 0,0 0 0 0 0,0 1 1 0 0,1-1-1 0 0,0 1 0 0 0,0 0 0 0 0,0 0 0 0 0,-1 13 0 0 0,-9 78 27 0 0,12-80-30 0 0,-5 79-89 0 0,5 1-1 0 0,13 112 1 0 0,42 196-362 0 0,-33-267 345 0 0,-21-138 79 0 0,6 68-597 0 0,-5-66 521 0 0,-1-1 0 0 0,0 1 0 0 0,0 0 0 0 0,-1 0 0 0 0,1-1 0 0 0,-1 1 0 0 0,0-1 0 0 0,0 1 0 0 0,0 0 0 0 0,0-1 0 0 0,0 0 0 0 0,-1 1 0 0 0,0-1 0 0 0,0 0 0 0 0,0 0 0 0 0,-3 4 0 0 0,4-6 25 0 0,0 0 1 0 0,0-1-1 0 0,0 1 1 0 0,0 0-1 0 0,0 0 0 0 0,0-1 1 0 0,0 1-1 0 0,-1-1 0 0 0,1 1 1 0 0,0-1-1 0 0,0 0 1 0 0,-1 0-1 0 0,1 1 0 0 0,0-1 1 0 0,-1 0-1 0 0,1 0 0 0 0,0 0 1 0 0,0 0-1 0 0,-1 0 0 0 0,1 0 1 0 0,0-1-1 0 0,-1 1 1 0 0,1 0-1 0 0,0-1 0 0 0,0 1 1 0 0,0-1-1 0 0,-1 1 0 0 0,1-1 1 0 0,0 0-1 0 0,0 1 0 0 0,0-1 1 0 0,0 0-1 0 0,0 0 1 0 0,0 0-1 0 0,0 0 0 0 0,0 0 1 0 0,-1-1-1 0 0,-2-3-180 0 0,0 0 0 0 0,0-1-1 0 0,1 1 1 0 0,-1-1 0 0 0,-4-12-1 0 0,-4-13-580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5.423"/>
    </inkml:context>
    <inkml:brush xml:id="br0">
      <inkml:brushProperty name="width" value="0.05" units="cm"/>
      <inkml:brushProperty name="height" value="0.05" units="cm"/>
      <inkml:brushProperty name="color" value="#FFFFFF"/>
    </inkml:brush>
  </inkml:definitions>
  <inkml:trace contextRef="#ctx0" brushRef="#br0">13 0 3025 0 0,'0'3'139'0'0,"1"0"1"0"0,0-1 0 0 0,-1 1-1 0 0,0 0 1 0 0,0 0 0 0 0,0-1-1 0 0,0 1 1 0 0,0 0 0 0 0,0 0-1 0 0,-1 0 1 0 0,1-1 0 0 0,-1 1-1 0 0,0 0 1 0 0,-1 2 0 0 0,-3 18 181 0 0,9 443 2789 0 0,4-300-2698 0 0,-16 180 153 0 0,-1-46-1755 0 0,11-202-1017 0 0,-4-84 989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5.844"/>
    </inkml:context>
    <inkml:brush xml:id="br0">
      <inkml:brushProperty name="width" value="0.05" units="cm"/>
      <inkml:brushProperty name="height" value="0.05" units="cm"/>
      <inkml:brushProperty name="color" value="#FFFFFF"/>
    </inkml:brush>
  </inkml:definitions>
  <inkml:trace contextRef="#ctx0" brushRef="#br0">6 441 5321 0 0,'-2'-9'374'0'0,"1"0"-1"0"0,0 0 1 0 0,0 0 0 0 0,1 0-1 0 0,0 0 1 0 0,1 0-1 0 0,0 0 1 0 0,0 0-1 0 0,1 0 1 0 0,0 0 0 0 0,1 1-1 0 0,0-1 1 0 0,0 1-1 0 0,7-13 1 0 0,-7 17-133 0 0,-2 2-174 0 0,0 1 0 0 0,0 0 0 0 0,0-1 0 0 0,0 1 0 0 0,0 0 0 0 0,1 0 0 0 0,-1 0 0 0 0,0 0 0 0 0,0 0 0 0 0,1 0 0 0 0,-1 0 0 0 0,0 0 0 0 0,1 1 0 0 0,-1-1 0 0 0,1 0 0 0 0,-1 1 0 0 0,1-1 0 0 0,0 1 0 0 0,-1 0 0 0 0,1 0 0 0 0,-1-1 0 0 0,1 1 0 0 0,0 0 0 0 0,2 1 0 0 0,99-3 115 0 0,21-1-178 0 0,1036-141 156 0 0,77 77 146 0 0,-936 59-289 0 0,720-11 225 0 0,250-8-2518 0 0,-1151 23 1420 0 0,-19 4-394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6.313"/>
    </inkml:context>
    <inkml:brush xml:id="br0">
      <inkml:brushProperty name="width" value="0.05" units="cm"/>
      <inkml:brushProperty name="height" value="0.05" units="cm"/>
      <inkml:brushProperty name="color" value="#FFFFFF"/>
    </inkml:brush>
  </inkml:definitions>
  <inkml:trace contextRef="#ctx0" brushRef="#br0">255 424 9474 0 0,'-51'2'3372'0'0,"-28"8"-2492"0"0,67-7-935 0 0,1 0 0 0 0,-1 0-1 0 0,1 1 1 0 0,0 0 0 0 0,0 1-1 0 0,1 0 1 0 0,-1 1 0 0 0,-18 14-1 0 0,28-20 56 0 0,1 0 1 0 0,0 0-1 0 0,-1 1 0 0 0,1-1 1 0 0,-1 0-1 0 0,1 1 0 0 0,0-1 1 0 0,-1 0-1 0 0,1 1 0 0 0,0-1 1 0 0,-1 0-1 0 0,1 1 0 0 0,0-1 0 0 0,0 1 1 0 0,0-1-1 0 0,-1 0 0 0 0,1 1 1 0 0,0-1-1 0 0,0 1 0 0 0,0-1 1 0 0,0 1-1 0 0,0-1 0 0 0,0 1 0 0 0,0-1 1 0 0,0 1-1 0 0,0-1 0 0 0,0 1 1 0 0,0-1-1 0 0,0 1 0 0 0,0-1 1 0 0,0 1-1 0 0,0-1 0 0 0,0 0 1 0 0,0 1-1 0 0,1-1 0 0 0,-1 1 0 0 0,0-1 1 0 0,1 1-1 0 0,20 12 13 0 0,33 0 3 0 0,-53-13-15 0 0,143 33 92 0 0,49 6 107 0 0,-61-25 81 0 0,1-6 1 0 0,0-5-1 0 0,190-22 0 0 0,496-86 390 0 0,-195 23-535 0 0,385-51-1461 0 0,-14-50-3618 0 0,-679 112 3718 0 0,-167 37 489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6.664"/>
    </inkml:context>
    <inkml:brush xml:id="br0">
      <inkml:brushProperty name="width" value="0.05" units="cm"/>
      <inkml:brushProperty name="height" value="0.05" units="cm"/>
      <inkml:brushProperty name="color" value="#FFFFFF"/>
    </inkml:brush>
  </inkml:definitions>
  <inkml:trace contextRef="#ctx0" brushRef="#br0">11 0 5737 0 0,'-10'173'6572'0'0,"15"87"-4989"0"0,0-45-520 0 0,-12 158-74 0 0,3 203-3041 0 0,8-531 1195 0 0,3-7-399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59.140"/>
    </inkml:context>
    <inkml:brush xml:id="br0">
      <inkml:brushProperty name="width" value="0.05" units="cm"/>
      <inkml:brushProperty name="height" value="0.05" units="cm"/>
      <inkml:brushProperty name="color" value="#FFFFFF"/>
    </inkml:brush>
  </inkml:definitions>
  <inkml:trace contextRef="#ctx0" brushRef="#br0">124 66 1456 0 0,'-10'-17'5203'0'0,"10"-12"-3308"0"0,1 9 697 0 0,-2 46-1966 0 0,-11 50-1 0 0,-1-2-443 0 0,-10 339 8 0 0,14-185-175 0 0,4-146-28 0 0,-24 263-330 0 0,24-329-10 0 0,-2-16-761 0 0,6-2 957 0 0,0 0 0 0 0,0 0 0 0 0,0 0 0 0 0,0-1-1 0 0,0 1 1 0 0,0 0 0 0 0,0 0 0 0 0,1-1 0 0 0,-1 1 0 0 0,1-4 0 0 0,-2-18-818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7.436"/>
    </inkml:context>
    <inkml:brush xml:id="br0">
      <inkml:brushProperty name="width" value="0.05" units="cm"/>
      <inkml:brushProperty name="height" value="0.05" units="cm"/>
      <inkml:brushProperty name="color" value="#FFFFFF"/>
    </inkml:brush>
  </inkml:definitions>
  <inkml:trace contextRef="#ctx0" brushRef="#br0">535 145 2168 0 0,'-45'-54'5408'0'0,"37"44"-4602"0"0,0-1 1 0 0,0 1-1 0 0,-1 1 0 0 0,0-1 1 0 0,-14-9-1 0 0,18 16-700 0 0,1 0 0 0 0,-1 1-1 0 0,0-1 1 0 0,0 1 0 0 0,0 0 0 0 0,0 1 0 0 0,0-1 0 0 0,0 1-1 0 0,-1 0 1 0 0,1 1 0 0 0,0-1 0 0 0,-1 1 0 0 0,1 0 0 0 0,0 0 0 0 0,-1 1-1 0 0,1-1 1 0 0,-6 2 0 0 0,-7 3-89 0 0,0 1 0 0 0,0 0 0 0 0,1 2 0 0 0,0 0 0 0 0,1 0 1 0 0,-1 2-1 0 0,2 0 0 0 0,-1 0 0 0 0,2 2 0 0 0,-1 0 0 0 0,2 1 0 0 0,-1 0 0 0 0,2 1 0 0 0,0 0 0 0 0,0 1 0 0 0,2 0 0 0 0,0 1 1 0 0,0 0-1 0 0,2 1 0 0 0,0 0 0 0 0,1 0 0 0 0,0 1 0 0 0,2 0 0 0 0,0 0 0 0 0,-4 35 0 0 0,6-22-36 0 0,2 0 1 0 0,2 0-1 0 0,0 0 0 0 0,2 0 1 0 0,14 61-1 0 0,-12-77 14 0 0,-1-1 0 0 0,2 0 0 0 0,0 0 0 0 0,1 0 1 0 0,0-1-1 0 0,1 0 0 0 0,1-1 0 0 0,-1 1 0 0 0,2-2 0 0 0,0 1 0 0 0,1-1 0 0 0,0-1 1 0 0,0 0-1 0 0,19 13 0 0 0,-17-15 5 0 0,0 0 0 0 0,1-1 1 0 0,0 0-1 0 0,1-1 0 0 0,-1-1 1 0 0,1 0-1 0 0,0-1 0 0 0,0-1 1 0 0,1 0-1 0 0,-1-1 0 0 0,18 0 1 0 0,-23-2 14 0 0,0 0 0 0 0,0-1 1 0 0,0 0-1 0 0,0 0 0 0 0,0-1 1 0 0,0-1-1 0 0,0 0 0 0 0,0 0 1 0 0,-1-1-1 0 0,1 0 0 0 0,-1-1 1 0 0,0 0-1 0 0,-1 0 1 0 0,1-1-1 0 0,-1 0 0 0 0,0 0 1 0 0,14-15-1 0 0,-9 4 37 0 0,0 0-1 0 0,-1-1 1 0 0,-1 0 0 0 0,-1-1-1 0 0,0 0 1 0 0,-2-1 0 0 0,0 0 0 0 0,-1 0-1 0 0,-1-1 1 0 0,-1 0 0 0 0,0 0-1 0 0,-2 0 1 0 0,-1-1 0 0 0,0 1 0 0 0,-4-42-1 0 0,0 34-407 0 0,-1 0 0 0 0,-2 0-1 0 0,-1 1 1 0 0,-1 0 0 0 0,-2 0-1 0 0,0 0 1 0 0,-2 2-1 0 0,-1-1 1 0 0,-1 1 0 0 0,-1 1-1 0 0,-24-32 1 0 0,24 38-771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8.404"/>
    </inkml:context>
    <inkml:brush xml:id="br0">
      <inkml:brushProperty name="width" value="0.05" units="cm"/>
      <inkml:brushProperty name="height" value="0.05" units="cm"/>
      <inkml:brushProperty name="color" value="#FFFFFF"/>
    </inkml:brush>
  </inkml:definitions>
  <inkml:trace contextRef="#ctx0" brushRef="#br0">36 173 4481 0 0,'-4'12'467'0'0,"1"0"0"0"0,1 0 1 0 0,0 1-1 0 0,0-1 0 0 0,1 1 0 0 0,1 0 0 0 0,0-1 0 0 0,4 23 1 0 0,-2 26-88 0 0,-1 142 276 0 0,-4-158-552 0 0,2-57-99 0 0,-22-208 1008 0 0,22 191-866 0 0,1 1 1 0 0,1-1 0 0 0,2 1-1 0 0,1 0 1 0 0,2 0 0 0 0,8-29-1 0 0,-5 29 73 0 0,-7 18-128 0 0,1 0 0 0 0,0 0 0 0 0,0 0 0 0 0,1 1 0 0 0,0 0 0 0 0,1 0-1 0 0,0 0 1 0 0,0 0 0 0 0,1 1 0 0 0,12-15 0 0 0,-16 22-62 0 0,-1-1 1 0 0,1 1-1 0 0,-1 0 0 0 0,1 0 1 0 0,0 0-1 0 0,-1 0 0 0 0,1 0 0 0 0,0 1 1 0 0,0-1-1 0 0,0 0 0 0 0,-1 1 1 0 0,1-1-1 0 0,0 1 0 0 0,0 0 0 0 0,0-1 1 0 0,0 1-1 0 0,0 0 0 0 0,0 0 0 0 0,0 1 1 0 0,0-1-1 0 0,0 0 0 0 0,0 0 1 0 0,2 2-1 0 0,-1-1 8 0 0,0 1 0 0 0,0 0 0 0 0,0 0 0 0 0,0 0 0 0 0,0 0 0 0 0,-1 0 0 0 0,1 1 0 0 0,-1-1 0 0 0,1 1 0 0 0,-1 0 0 0 0,0 0 1 0 0,2 3-1 0 0,2 4 39 0 0,0 1 1 0 0,-1 0 0 0 0,-1 0 0 0 0,1 1-1 0 0,-2-1 1 0 0,4 18 0 0 0,-5-18-46 0 0,-1-1-1 0 0,-1 0 1 0 0,0 0-1 0 0,0 0 1 0 0,-1 1 0 0 0,0-1-1 0 0,0 0 1 0 0,-1 0 0 0 0,-1 0-1 0 0,0 0 1 0 0,0-1 0 0 0,-1 1-1 0 0,0-1 1 0 0,-1 0 0 0 0,0 0-1 0 0,0 0 1 0 0,-1-1 0 0 0,0 1-1 0 0,0-1 1 0 0,-1-1 0 0 0,0 1-1 0 0,-16 12 1 0 0,20-19-109 0 0,0 1 1 0 0,0-1-1 0 0,1 1 0 0 0,-1-1 1 0 0,-1 0-1 0 0,1 0 0 0 0,0 0 1 0 0,0-1-1 0 0,0 1 0 0 0,0-1 1 0 0,-1 0-1 0 0,1 0 0 0 0,0 0 1 0 0,0 0-1 0 0,-5-1 0 0 0,7 1-7 0 0,0 0 0 0 0,0-1-1 0 0,0 1 1 0 0,0-1 0 0 0,0 1-1 0 0,0-1 1 0 0,0 1-1 0 0,0-1 1 0 0,0 1 0 0 0,0-1-1 0 0,1 0 1 0 0,-1 1-1 0 0,0-1 1 0 0,0 0 0 0 0,1 0-1 0 0,-1 0 1 0 0,1 1 0 0 0,-1-1-1 0 0,1 0 1 0 0,-1 0-1 0 0,1 0 1 0 0,-1 0 0 0 0,1 0-1 0 0,0 0 1 0 0,-1 0-1 0 0,1 0 1 0 0,0 0 0 0 0,0 0-1 0 0,0 0 1 0 0,0 0-1 0 0,0 0 1 0 0,0 0 0 0 0,0 0-1 0 0,0-1 1 0 0,0 1 0 0 0,1 0-1 0 0,-1 0 1 0 0,0 0-1 0 0,1 0 1 0 0,-1 1 0 0 0,1-1-1 0 0,-1 0 1 0 0,1 0-1 0 0,-1 0 1 0 0,1 0 0 0 0,-1 0-1 0 0,3-1 1 0 0,5-13-930 0 0,3-1-207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8.827"/>
    </inkml:context>
    <inkml:brush xml:id="br0">
      <inkml:brushProperty name="width" value="0.05" units="cm"/>
      <inkml:brushProperty name="height" value="0.05" units="cm"/>
      <inkml:brushProperty name="color" value="#FFFFFF"/>
    </inkml:brush>
  </inkml:definitions>
  <inkml:trace contextRef="#ctx0" brushRef="#br0">137 405 4321 0 0,'-12'10'6972'0'0,"20"-10"-4526"0"0,11 0-3136 0 0,-14 0 719 0 0,0-1 0 0 0,0 1 0 0 0,0-1 0 0 0,0 0 0 0 0,0 0 0 0 0,-1-1 0 0 0,1 1 0 0 0,0-1 0 0 0,-1 0-1 0 0,1 0 1 0 0,-1-1 0 0 0,1 1 0 0 0,-1-1 0 0 0,0 0 0 0 0,0 0 0 0 0,0 0 0 0 0,-1-1 0 0 0,1 0-1 0 0,-1 1 1 0 0,0-1 0 0 0,0 0 0 0 0,0 0 0 0 0,0-1 0 0 0,-1 1 0 0 0,0-1 0 0 0,4-7 0 0 0,0-4-2 0 0,0-1-1 0 0,-1 1 1 0 0,-1-1 0 0 0,0 0 0 0 0,-1 0 0 0 0,-1 0 0 0 0,0 0 0 0 0,-2-1 0 0 0,0 1 0 0 0,-1 0 0 0 0,0-1 0 0 0,-2 1 0 0 0,0 0 0 0 0,-8-28 0 0 0,10 42-6 0 0,0 1 0 0 0,0-1 1 0 0,-1 0-1 0 0,1 0 0 0 0,0 0 1 0 0,-1 1-1 0 0,0-1 0 0 0,1 1 1 0 0,-1-1-1 0 0,0 1 0 0 0,-1 0 1 0 0,1 0-1 0 0,0 0 0 0 0,0 0 1 0 0,-1 0-1 0 0,1 0 0 0 0,-1 0 1 0 0,0 1-1 0 0,1 0 0 0 0,-1-1 0 0 0,0 1 1 0 0,0 0-1 0 0,0 0 0 0 0,0 1 1 0 0,0-1-1 0 0,0 0 0 0 0,0 1 1 0 0,0 0-1 0 0,0 0 0 0 0,0 0 1 0 0,-4 0-1 0 0,2 1 26 0 0,0 0 0 0 0,0 1 1 0 0,0-1-1 0 0,0 1 0 0 0,0 0 0 0 0,0 0 1 0 0,0 1-1 0 0,1-1 0 0 0,-1 1 0 0 0,1 0 0 0 0,-1 0 1 0 0,1 1-1 0 0,0-1 0 0 0,1 1 0 0 0,-1 0 1 0 0,0 0-1 0 0,-3 6 0 0 0,-10 18-33 0 0,2 1-1 0 0,1 0 1 0 0,1 1-1 0 0,2 0 1 0 0,1 1 0 0 0,1 0-1 0 0,1 0 1 0 0,2 1-1 0 0,2 0 1 0 0,-2 63-1 0 0,6-89-36 0 0,0-1-1 0 0,1 0 1 0 0,-1 0-1 0 0,1 0 0 0 0,0 0 1 0 0,0 0-1 0 0,0 0 1 0 0,1 0-1 0 0,0 0 0 0 0,0 0 1 0 0,0-1-1 0 0,1 1 1 0 0,-1-1-1 0 0,1 1 1 0 0,0-1-1 0 0,6 7 0 0 0,-6-9-8 0 0,0 0 0 0 0,1 0 0 0 0,-1-1 0 0 0,0 1 0 0 0,0-1 0 0 0,1 1-1 0 0,-1-1 1 0 0,1 0 0 0 0,-1 0 0 0 0,1-1 0 0 0,0 1 0 0 0,-1-1 0 0 0,1 1-1 0 0,0-1 1 0 0,-1 0 0 0 0,1-1 0 0 0,0 1 0 0 0,-1-1 0 0 0,1 1 0 0 0,-1-1 0 0 0,1 0-1 0 0,-1-1 1 0 0,7-2 0 0 0,90-41-3753 0 0,-72 30 2205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9.176"/>
    </inkml:context>
    <inkml:brush xml:id="br0">
      <inkml:brushProperty name="width" value="0.05" units="cm"/>
      <inkml:brushProperty name="height" value="0.05" units="cm"/>
      <inkml:brushProperty name="color" value="#FFFFFF"/>
    </inkml:brush>
  </inkml:definitions>
  <inkml:trace contextRef="#ctx0" brushRef="#br0">70 32 6913 0 0,'-19'65'4739'0'0,"6"41"-4205"0"0,10-73-36 0 0,-1 12-189 0 0,1-14 6 0 0,-9 53-1 0 0,11-84-315 0 0,1 0 1 0 0,-1 0-1 0 0,1 0 1 0 0,-1 0-1 0 0,1 0 1 0 0,0 0-1 0 0,-1 0 1 0 0,1 0-1 0 0,-1 0 1 0 0,1 0-1 0 0,-1 0 1 0 0,1 0-1 0 0,-1 0 1 0 0,1 0-1 0 0,0 0 1 0 0,-1 0-1 0 0,1-1 1 0 0,-1 1-1 0 0,1 0 1 0 0,0 0 0 0 0,-1 0-1 0 0,1-1 1 0 0,0 1-1 0 0,-1 0 1 0 0,1-1-1 0 0,0 1 1 0 0,-1 0-1 0 0,1-1 1 0 0,0 1-1 0 0,-1 0 1 0 0,1-1-1 0 0,0 1 1 0 0,0-1-1 0 0,0 1 1 0 0,-1 0-1 0 0,1-1 1 0 0,0 1-1 0 0,0-1 1 0 0,0 1-1 0 0,0-1 1 0 0,0 1-1 0 0,0 0 1 0 0,0-1 0 0 0,0 1-1 0 0,0-1 1 0 0,0 1-1 0 0,0-1 1 0 0,0 1-1 0 0,0-1 1 0 0,0 1-1 0 0,0 0 1 0 0,1-1-1 0 0,-3-39-9 0 0,5-76-1 0 0,-1 98 131 0 0,0-1 0 0 0,1 1 0 0 0,1 0-1 0 0,1 1 1 0 0,1-1 0 0 0,14-31 0 0 0,-17 45-71 0 0,-1 0 0 0 0,1 1 0 0 0,-1-1 0 0 0,1 1 1 0 0,0 0-1 0 0,0 0 0 0 0,0 0 0 0 0,1 1 0 0 0,-1-1 1 0 0,1 1-1 0 0,0-1 0 0 0,-1 1 0 0 0,1 0 0 0 0,0 1 1 0 0,0-1-1 0 0,0 1 0 0 0,1 0 0 0 0,5-2 0 0 0,8 1-88 0 0,1 0 0 0 0,0 0 0 0 0,21 3 1 0 0,-24-1-1117 0 0,1 0 0 0 0,-1-1 0 0 0,21-3 0 0 0,-19-1-281 0 0,-2 1-459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9.614"/>
    </inkml:context>
    <inkml:brush xml:id="br0">
      <inkml:brushProperty name="width" value="0.05" units="cm"/>
      <inkml:brushProperty name="height" value="0.05" units="cm"/>
      <inkml:brushProperty name="color" value="#FFFFFF"/>
    </inkml:brush>
  </inkml:definitions>
  <inkml:trace contextRef="#ctx0" brushRef="#br0">324 74 4897 0 0,'-48'-30'6962'0'0,"43"26"-6719"0"0,-1-1-1 0 0,0 1 0 0 0,0-1 1 0 0,0 2-1 0 0,-1-1 0 0 0,1 1 1 0 0,-1 0-1 0 0,0 0 0 0 0,0 1 1 0 0,0 0-1 0 0,0 0 0 0 0,-1 1 1 0 0,1-1-1 0 0,0 2 0 0 0,-14-1 1 0 0,17 3-197 0 0,1-1 0 0 0,-1 1 0 0 0,1 0 0 0 0,-1 0 0 0 0,1 0 0 0 0,0 0 0 0 0,0 1 0 0 0,0-1 0 0 0,0 1 1 0 0,1 0-1 0 0,-1 0 0 0 0,-3 5 0 0 0,-26 41 14 0 0,19-15-167 0 0,0 1 0 0 0,3 0 0 0 0,0 0 0 0 0,-4 39 0 0 0,5-3-192 0 0,0 78 0 0 0,8-146 293 0 0,1 0-1 0 0,0 0 1 0 0,0 0-1 0 0,0 0 1 0 0,0 0 0 0 0,1 0-1 0 0,-1 0 1 0 0,1 0-1 0 0,-1 0 1 0 0,1 0-1 0 0,0 0 1 0 0,0-1-1 0 0,1 1 1 0 0,-1 0-1 0 0,0 0 1 0 0,1-1 0 0 0,0 1-1 0 0,0-1 1 0 0,-1 1-1 0 0,1-1 1 0 0,1 0-1 0 0,-1 0 1 0 0,0 0-1 0 0,5 3 1 0 0,-4-4 2 0 0,1 0 0 0 0,-1 0 0 0 0,0-1 0 0 0,1 0 0 0 0,-1 1 1 0 0,0-1-1 0 0,1 0 0 0 0,-1-1 0 0 0,1 1 0 0 0,-1 0 0 0 0,0-1 0 0 0,0 0 0 0 0,1 0 1 0 0,-1 0-1 0 0,0 0 0 0 0,0-1 0 0 0,0 1 0 0 0,0-1 0 0 0,0 1 0 0 0,0-1 0 0 0,-1 0 0 0 0,5-4 1 0 0,5-3-5 0 0,-1-1 0 0 0,0-1 0 0 0,0 0 1 0 0,-1-1-1 0 0,0 0 0 0 0,10-18 1 0 0,42-84 266 0 0,-29 49 188 0 0,-32 62-412 0 0,0 1 1 0 0,0-1 0 0 0,1 1-1 0 0,-1-1 1 0 0,1 1 0 0 0,0 0-1 0 0,0 0 1 0 0,0-1 0 0 0,0 1-1 0 0,0 1 1 0 0,1-1 0 0 0,-1 0-1 0 0,0 0 1 0 0,1 1 0 0 0,-1-1 0 0 0,5-1-1 0 0,-6 3-19 0 0,0 0 0 0 0,0 0 0 0 0,-1 0 0 0 0,1 0 0 0 0,0 0 0 0 0,0 0 0 0 0,-1 0-1 0 0,1 0 1 0 0,0 1 0 0 0,0-1 0 0 0,-1 0 0 0 0,1 0 0 0 0,0 1 0 0 0,-1-1 0 0 0,1 0 0 0 0,0 1 0 0 0,-1-1 0 0 0,1 0 0 0 0,0 1-1 0 0,-1-1 1 0 0,1 1 0 0 0,-1 0 0 0 0,1 0 0 0 0,1 1 7 0 0,-1 1 0 0 0,1-1 1 0 0,-1 1-1 0 0,0-1 0 0 0,0 1 0 0 0,0-1 0 0 0,-1 1 1 0 0,1-1-1 0 0,0 6 0 0 0,1 15 21 0 0,-2-17-290 0 0,0 0 1 0 0,1 0-1 0 0,0 0 0 0 0,0 0 1 0 0,0 0-1 0 0,1-1 0 0 0,-1 1 1 0 0,1 0-1 0 0,4 7 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9.963"/>
    </inkml:context>
    <inkml:brush xml:id="br0">
      <inkml:brushProperty name="width" value="0.05" units="cm"/>
      <inkml:brushProperty name="height" value="0.05" units="cm"/>
      <inkml:brushProperty name="color" value="#FFFFFF"/>
    </inkml:brush>
  </inkml:definitions>
  <inkml:trace contextRef="#ctx0" brushRef="#br0">12 0 7114 0 0,'2'20'6213'0'0,"-7"39"-5974"0"0,4-49 425 0 0,-6 107-463 0 0,10 140 0 0 0,5-153-2718 0 0,-7-91 1676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0.312"/>
    </inkml:context>
    <inkml:brush xml:id="br0">
      <inkml:brushProperty name="width" value="0.05" units="cm"/>
      <inkml:brushProperty name="height" value="0.05" units="cm"/>
      <inkml:brushProperty name="color" value="#FFFFFF"/>
    </inkml:brush>
  </inkml:definitions>
  <inkml:trace contextRef="#ctx0" brushRef="#br0">0 95 8202 0 0,'20'10'8952'0'0,"-14"-9"-8937"0"0,0 0 0 0 0,1 1 0 0 0,-1-2 0 0 0,0 1 0 0 0,0-1 0 0 0,1 0 0 0 0,-1 0 0 0 0,8-2 0 0 0,56-17 275 0 0,-37 8-1664 0 0,0 3 0 0 0,1 0 0 0 0,60-4 0 0 0,-69 12-603 0 0</inkml:trace>
  <inkml:trace contextRef="#ctx0" brushRef="#br0" timeOffset="1">467 67 6129 0 0,'-5'8'431'0'0,"2"-1"-1"0"0,-1 1 0 0 0,1 0 1 0 0,0 0-1 0 0,1 0 1 0 0,0 1-1 0 0,0-1 0 0 0,1 0 1 0 0,0 1-1 0 0,0 10 1 0 0,6 94-189 0 0,-1-60 165 0 0,-3-15-366 0 0,-2-25-333 0 0,1 0 0 0 0,0 0-1 0 0,1 0 1 0 0,0 0-1 0 0,1-1 1 0 0,1 1-1 0 0,0 0 1 0 0,0-1-1 0 0,10 21 1 0 0,-8-25-688 0 0,2-4-341 0 0</inkml:trace>
  <inkml:trace contextRef="#ctx0" brushRef="#br0" timeOffset="2">513 6 3897 0 0,'-3'-3'1504'0'0,"1"0"-1328"0"0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0.648"/>
    </inkml:context>
    <inkml:brush xml:id="br0">
      <inkml:brushProperty name="width" value="0.05" units="cm"/>
      <inkml:brushProperty name="height" value="0.05" units="cm"/>
      <inkml:brushProperty name="color" value="#FFFFFF"/>
    </inkml:brush>
  </inkml:definitions>
  <inkml:trace contextRef="#ctx0" brushRef="#br0">26 203 6633 0 0,'-12'112'3241'0'0,"6"-72"-3161"0"0,2 0-1 0 0,1 0 1 0 0,2 0 0 0 0,7 66 0 0 0,-6-105-86 0 0,0-1-1 0 0,0 1 1 0 0,0-1-1 0 0,0 1 1 0 0,0 0 0 0 0,0-1-1 0 0,0 1 1 0 0,0-1 0 0 0,0 1-1 0 0,0-1 1 0 0,0 1 0 0 0,1-1-1 0 0,-1 1 1 0 0,0-1 0 0 0,0 1-1 0 0,1-1 1 0 0,-1 1 0 0 0,0-1-1 0 0,1 1 1 0 0,-1-1 0 0 0,0 0-1 0 0,1 1 1 0 0,-1-1 0 0 0,1 1-1 0 0,-1-1 1 0 0,0 0 0 0 0,1 1-1 0 0,0-1 1 0 0,7-12-173 0 0,3-24 46 0 0,-11 35 147 0 0,8-35-32 0 0,-2-2-1 0 0,2-51 1 0 0,-6 47 168 0 0,10-43 1 0 0,-6 52 176 0 0,2 2 0 0 0,15-38 0 0 0,-18 56-87 0 0,1 0-1 0 0,1 0 0 0 0,0 0 1 0 0,1 1-1 0 0,0 0 1 0 0,1 0-1 0 0,13-14 0 0 0,-21 26-199 0 0,-1-1-1 0 0,1 0 1 0 0,0 0 0 0 0,0 1-1 0 0,0-1 1 0 0,-1 0-1 0 0,1 1 1 0 0,0-1-1 0 0,0 1 1 0 0,0 0-1 0 0,0-1 1 0 0,0 1-1 0 0,0-1 1 0 0,0 1-1 0 0,0 0 1 0 0,0 0-1 0 0,0 0 1 0 0,0 0 0 0 0,0 0-1 0 0,0 0 1 0 0,0 0-1 0 0,0 0 1 0 0,0 0-1 0 0,0 0 1 0 0,2 1-1 0 0,-1 0 29 0 0,0 0 0 0 0,1 0 0 0 0,-1 1 0 0 0,0-1 0 0 0,0 1-1 0 0,0-1 1 0 0,-1 1 0 0 0,1 0 0 0 0,0-1 0 0 0,2 5 0 0 0,2 3 88 0 0,1 1 1 0 0,-2 1-1 0 0,8 16 1 0 0,19 85 54 0 0,-22-66-593 0 0,-10-41 145 0 0,1-1 1 0 0,-1 1 0 0 0,1 0-1 0 0,0 0 1 0 0,1 0 0 0 0,-1 0-1 0 0,1-1 1 0 0,0 1 0 0 0,0-1-1 0 0,0 1 1 0 0,4 4 0 0 0,17 21-1862 0 0,-14-17 287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1.038"/>
    </inkml:context>
    <inkml:brush xml:id="br0">
      <inkml:brushProperty name="width" value="0.05" units="cm"/>
      <inkml:brushProperty name="height" value="0.05" units="cm"/>
      <inkml:brushProperty name="color" value="#FFFFFF"/>
    </inkml:brush>
  </inkml:definitions>
  <inkml:trace contextRef="#ctx0" brushRef="#br0">602 36 7274 0 0,'-6'-3'6745'0'0,"-10"-6"-5309"0"0,2 4-1082 0 0,-2 0-1 0 0,1 1 0 0 0,0 1 1 0 0,-1 0-1 0 0,-23 0 1 0 0,34 3-309 0 0,-1 0 1 0 0,1 0 0 0 0,-1 1 0 0 0,1 0 0 0 0,0 0 0 0 0,-1 0 0 0 0,1 1 0 0 0,0-1 0 0 0,0 1 0 0 0,0 0 0 0 0,0 1 0 0 0,0 0 0 0 0,0-1-1 0 0,1 1 1 0 0,0 1 0 0 0,-1-1 0 0 0,1 1 0 0 0,0-1 0 0 0,0 1 0 0 0,-5 8 0 0 0,1 0-52 0 0,0 2 0 0 0,1-1 0 0 0,1 1 0 0 0,0 0 0 0 0,0 1 1 0 0,2-1-1 0 0,0 1 0 0 0,0 0 0 0 0,1 0 0 0 0,1 0 0 0 0,1 1 0 0 0,0-1 0 0 0,2 22 0 0 0,-1-35 0 0 0,0-1 0 0 0,0 0 0 0 0,0 1 0 0 0,0-1-1 0 0,0 0 1 0 0,1 1 0 0 0,-1-1 0 0 0,0 1 0 0 0,1-1 0 0 0,-1 0-1 0 0,1 0 1 0 0,-1 1 0 0 0,1-1 0 0 0,0 0 0 0 0,0 0 0 0 0,-1 0-1 0 0,1 1 1 0 0,0-1 0 0 0,0 0 0 0 0,0 0 0 0 0,0-1 0 0 0,0 1-1 0 0,0 0 1 0 0,0 0 0 0 0,1 0 0 0 0,-1-1 0 0 0,0 1-1 0 0,0 0 1 0 0,1-1 0 0 0,-1 1 0 0 0,0-1 0 0 0,1 0 0 0 0,-1 1-1 0 0,0-1 1 0 0,1 0 0 0 0,-1 0 0 0 0,0 0 0 0 0,1 0 0 0 0,-1 0-1 0 0,1 0 1 0 0,-1 0 0 0 0,0 0 0 0 0,1-1 0 0 0,-1 1 0 0 0,3-2-1 0 0,2 1-16 0 0,0-1-1 0 0,-1 0 0 0 0,1-1 0 0 0,0 1 1 0 0,-1-1-1 0 0,1-1 0 0 0,-1 1 0 0 0,0-1 1 0 0,6-5-1 0 0,8-11-23 0 0,-15 14 44 0 0,1 0 0 0 0,0 0 0 0 0,1 0 0 0 0,-1 1-1 0 0,1 0 1 0 0,0 0 0 0 0,0 1 0 0 0,0 0 0 0 0,1 0 0 0 0,0 0 0 0 0,0 1-1 0 0,0 0 1 0 0,8-3 0 0 0,-14 6 3 0 0,1 1 1 0 0,-1-1-1 0 0,1 1 0 0 0,-1-1 1 0 0,0 1-1 0 0,0-1 0 0 0,1 1 0 0 0,-1 0 1 0 0,0 0-1 0 0,0-1 0 0 0,0 1 1 0 0,0 0-1 0 0,0 0 0 0 0,0 0 0 0 0,0 0 1 0 0,0 0-1 0 0,0 1 0 0 0,0-1 1 0 0,0 0-1 0 0,-1 0 0 0 0,1 1 0 0 0,-1-1 1 0 0,1 0-1 0 0,0 3 0 0 0,11 34 10 0 0,-2 14 37 0 0,-2 0-1 0 0,-3 0 0 0 0,-2 1 0 0 0,-5 77 0 0 0,-1-107 0 0 0,0 1 0 0 0,-2-1 0 0 0,0 0-1 0 0,-2 0 1 0 0,-11 27 0 0 0,12-37 3 0 0,-1 1 0 0 0,0-1 0 0 0,-1 0 0 0 0,-1-1 0 0 0,0 0 0 0 0,0 0 0 0 0,-1-1-1 0 0,-1 0 1 0 0,-13 11 0 0 0,15-16-51 0 0,-1 0 0 0 0,1-1-1 0 0,-1 0 1 0 0,0-1 0 0 0,0 0 0 0 0,0 0-1 0 0,0-1 1 0 0,-1 0 0 0 0,0-1-1 0 0,1-1 1 0 0,-1 1 0 0 0,0-1-1 0 0,-13-1 1 0 0,3-1-299 0 0,-1-1 1 0 0,0 0-1 0 0,1-1 0 0 0,0-2 1 0 0,-34-10-1 0 0,47 12-29 0 0,-1 0 0 0 0,1-1 0 0 0,0 0-1 0 0,0 0 1 0 0,1 0 0 0 0,-1-1 0 0 0,1 0 0 0 0,0-1 0 0 0,0 0 0 0 0,1 0 0 0 0,0 0 0 0 0,-7-10-1 0 0,-4-9-1196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1.840"/>
    </inkml:context>
    <inkml:brush xml:id="br0">
      <inkml:brushProperty name="width" value="0.05" units="cm"/>
      <inkml:brushProperty name="height" value="0.05" units="cm"/>
      <inkml:brushProperty name="color" value="#FFFFFF"/>
    </inkml:brush>
  </inkml:definitions>
  <inkml:trace contextRef="#ctx0" brushRef="#br0">347 277 5009 0 0,'0'-7'616'0'0,"0"0"0"0"0,-1 1 0 0 0,0-1 1 0 0,0 0-1 0 0,-1 0 0 0 0,0 0 0 0 0,0 1 0 0 0,0-1 0 0 0,-1 1 0 0 0,-7-12 1 0 0,-39-56 1766 0 0,45 69-2224 0 0,-7-10 316 0 0,0 0 0 0 0,-2 1-1 0 0,0 1 1 0 0,-28-24 0 0 0,38 35-443 0 0,0 0-1 0 0,0 0 1 0 0,0 0 0 0 0,0 0-1 0 0,0 1 1 0 0,-1-1-1 0 0,1 1 1 0 0,-1 0-1 0 0,1 0 1 0 0,-1 0 0 0 0,1 0-1 0 0,-1 1 1 0 0,1 0-1 0 0,-1-1 1 0 0,1 1-1 0 0,-1 1 1 0 0,0-1 0 0 0,1 0-1 0 0,-1 1 1 0 0,1 0-1 0 0,-1-1 1 0 0,1 2-1 0 0,-1-1 1 0 0,1 0 0 0 0,0 1-1 0 0,0-1 1 0 0,-1 1-1 0 0,1 0 1 0 0,0 0-1 0 0,0 0 1 0 0,1 0 0 0 0,-4 3-1 0 0,0 2-36 0 0,0 0 1 0 0,0 0-1 0 0,0 1 1 0 0,1 0-1 0 0,0 0 0 0 0,0 0 1 0 0,1 0-1 0 0,0 1 0 0 0,1-1 1 0 0,0 1-1 0 0,0 0 1 0 0,1 0-1 0 0,0 0 0 0 0,0 1 1 0 0,1-1-1 0 0,1 0 0 0 0,-1 1 1 0 0,3 15-1 0 0,-1-11-11 0 0,0-1 1 0 0,2 0-1 0 0,-1 0 0 0 0,2 0 1 0 0,0 0-1 0 0,0 0 0 0 0,1-1 1 0 0,1 1-1 0 0,0-2 0 0 0,1 1 0 0 0,0 0 1 0 0,12 13-1 0 0,-8-13 11 0 0,1-1-1 0 0,1-1 1 0 0,0 0-1 0 0,0 0 1 0 0,1-1 0 0 0,0-1-1 0 0,1 0 1 0 0,23 8-1 0 0,40 23 28 0 0,-75-38-16 0 0,0 0 0 0 0,-1 1-1 0 0,1 0 1 0 0,-1-1-1 0 0,1 1 1 0 0,-1 0 0 0 0,0 0-1 0 0,0 0 1 0 0,0 0 0 0 0,0 1-1 0 0,0-1 1 0 0,0 0-1 0 0,-1 1 1 0 0,1-1 0 0 0,-1 1-1 0 0,1 0 1 0 0,-1 0-1 0 0,0-1 1 0 0,0 1 0 0 0,0 0-1 0 0,-1 0 1 0 0,1 0 0 0 0,-1 0-1 0 0,0 0 1 0 0,1 0-1 0 0,-1 0 1 0 0,-1 0 0 0 0,1 0-1 0 0,-1 3 1 0 0,-1 0 11 0 0,0 0-1 0 0,0 0 1 0 0,-1 0 0 0 0,0-1-1 0 0,0 1 1 0 0,-1-1 0 0 0,1 1-1 0 0,-1-1 1 0 0,0 0 0 0 0,-1-1-1 0 0,1 1 1 0 0,-9 6 0 0 0,5-4-20 0 0,0-1 0 0 0,0 0 0 0 0,-1 0 0 0 0,1 0 0 0 0,-1-1 1 0 0,0-1-1 0 0,-1 0 0 0 0,1 0 0 0 0,-1 0 0 0 0,0-1 0 0 0,-19 3 0 0 0,23-6-86 0 0,0 0 0 0 0,0 0-1 0 0,1-1 1 0 0,-1 0-1 0 0,0 0 1 0 0,0 0 0 0 0,1-1-1 0 0,-1 0 1 0 0,1 0 0 0 0,-1 0-1 0 0,1-1 1 0 0,0 0 0 0 0,0 0-1 0 0,0 0 1 0 0,0-1 0 0 0,1 1-1 0 0,-1-1 1 0 0,1 0-1 0 0,0 0 1 0 0,0-1 0 0 0,0 1-1 0 0,-3-7 1 0 0,3 7-297 0 0,0 0 0 0 0,1-1 0 0 0,-1 0 0 0 0,1 0 0 0 0,0 0 0 0 0,1 0 0 0 0,-1 0 0 0 0,1-1 0 0 0,0 1 0 0 0,0-1 0 0 0,0 0 0 0 0,1 1 0 0 0,0-1 0 0 0,0 0 0 0 0,1-10 0 0 0,1-2-1598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59.516"/>
    </inkml:context>
    <inkml:brush xml:id="br0">
      <inkml:brushProperty name="width" value="0.05" units="cm"/>
      <inkml:brushProperty name="height" value="0.05" units="cm"/>
      <inkml:brushProperty name="color" value="#FFFFFF"/>
    </inkml:brush>
  </inkml:definitions>
  <inkml:trace contextRef="#ctx0" brushRef="#br0">6 300 5705 0 0,'-2'-9'1699'0'0,"1"8"-1508"0"0,1 0 1 0 0,0 0-1 0 0,-1 0 0 0 0,1-1 1 0 0,-1 1-1 0 0,1 0 0 0 0,0 0 1 0 0,0 0-1 0 0,0-1 0 0 0,0 1 1 0 0,0 0-1 0 0,0 0 0 0 0,0 0 1 0 0,0-1-1 0 0,0 1 0 0 0,0 0 1 0 0,1 0-1 0 0,-1 0 0 0 0,1 0 1 0 0,-1-1-1 0 0,1 1 0 0 0,-1 0 1 0 0,1 0-1 0 0,-1 0 0 0 0,1 0 1 0 0,0 0-1 0 0,1-1 0 0 0,9-10 32 0 0,1 0-1 0 0,0 1 0 0 0,0 0 0 0 0,2 1 0 0 0,-1 1 1 0 0,1 0-1 0 0,23-11 0 0 0,31-8 470 0 0,-32 12-378 0 0,1 1 0 0 0,0 2 1 0 0,1 2-1 0 0,63-11 0 0 0,274-11 63 0 0,-169 16-330 0 0,-129 11 144 0 0,110 3-1 0 0,-159 5-636 0 0,0 1 0 0 0,0 1 1 0 0,-1 2-1 0 0,1 0 0 0 0,-1 2 0 0 0,0 1 0 0 0,33 16 0 0 0,-51-20-375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2.249"/>
    </inkml:context>
    <inkml:brush xml:id="br0">
      <inkml:brushProperty name="width" value="0.05" units="cm"/>
      <inkml:brushProperty name="height" value="0.05" units="cm"/>
      <inkml:brushProperty name="color" value="#FFFFFF"/>
    </inkml:brush>
  </inkml:definitions>
  <inkml:trace contextRef="#ctx0" brushRef="#br0">168 0 5153 0 0,'-5'1'362'0'0,"0"1"0"0"0,0-1 0 0 0,1 1 0 0 0,-1 0 0 0 0,0 0 0 0 0,1 0 0 0 0,-1 1 0 0 0,1-1 0 0 0,0 1 0 0 0,0 0 0 0 0,0 1 0 0 0,0-1 0 0 0,1 1 0 0 0,-1-1 0 0 0,1 1 0 0 0,0 0 0 0 0,0 0 0 0 0,-4 7 0 0 0,-9 14 62 0 0,-22 46 0 0 0,32-57-356 0 0,1-1 1 0 0,0 1-1 0 0,1 0 0 0 0,0 0 1 0 0,1 0-1 0 0,1 1 0 0 0,-1 24 1 0 0,2-31-57 0 0,1 1 1 0 0,1-1-1 0 0,0 0 0 0 0,0 0 1 0 0,0 0-1 0 0,1 0 1 0 0,1 0-1 0 0,-1 0 0 0 0,1 0 1 0 0,0 0-1 0 0,1-1 1 0 0,0 0-1 0 0,0 1 0 0 0,0-2 1 0 0,7 9-1 0 0,-8-12-12 0 0,0 0 0 0 0,-1 1 0 0 0,1-2-1 0 0,1 1 1 0 0,-1 0 0 0 0,0 0 0 0 0,1-1-1 0 0,-1 0 1 0 0,1 0 0 0 0,0 0 0 0 0,0 0 0 0 0,0 0-1 0 0,0-1 1 0 0,0 0 0 0 0,0 0 0 0 0,0 0-1 0 0,0 0 1 0 0,0 0 0 0 0,1-1 0 0 0,-1 0 0 0 0,0 0-1 0 0,0 0 1 0 0,0-1 0 0 0,1 1 0 0 0,-1-1-1 0 0,0 0 1 0 0,0 0 0 0 0,0 0 0 0 0,0-1 0 0 0,0 1-1 0 0,0-1 1 0 0,0 0 0 0 0,-1 0 0 0 0,1-1-1 0 0,5-4 1 0 0,-1 1 1 0 0,0-2 0 0 0,0 1 0 0 0,-1-1 0 0 0,0 0 0 0 0,0 0-1 0 0,-1-1 1 0 0,0 0 0 0 0,-1 0 0 0 0,0-1 0 0 0,0 1 0 0 0,-1-1 0 0 0,0 0-1 0 0,3-13 1 0 0,-1 0 144 0 0,-1-1 0 0 0,-1 0 0 0 0,-1 0-1 0 0,-1 0 1 0 0,-1 0 0 0 0,-4-47 0 0 0,0 60 1880 0 0,1 22-1338 0 0,2 16-583 0 0,5 17-3 0 0,2 0 0 0 0,16 55-1 0 0,4 23-178 0 0,-18-80-167 0 0,1 12-1120 0 0,-7-18-4585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2.794"/>
    </inkml:context>
    <inkml:brush xml:id="br0">
      <inkml:brushProperty name="width" value="0.05" units="cm"/>
      <inkml:brushProperty name="height" value="0.05" units="cm"/>
      <inkml:brushProperty name="color" value="#FFFFFF"/>
    </inkml:brush>
  </inkml:definitions>
  <inkml:trace contextRef="#ctx0" brushRef="#br0">513 102 2809 0 0,'-6'-7'7831'0'0,"0"-19"-5311"0"0,-1 3-335 0 0,5 20-2112 0 0,-1 0 1 0 0,1 0-1 0 0,-1 1 1 0 0,0-1 0 0 0,0 1-1 0 0,0-1 1 0 0,0 1-1 0 0,0 0 1 0 0,-1 0 0 0 0,-3-1-1 0 0,-2-2 62 0 0,3 2-43 0 0,0 1 1 0 0,-1 0-1 0 0,1 1 0 0 0,-1-1 1 0 0,1 1-1 0 0,-1 0 1 0 0,0 1-1 0 0,1-1 1 0 0,-1 1-1 0 0,1 1 0 0 0,-1-1 1 0 0,0 1-1 0 0,-11 3 1 0 0,4-2 42 0 0,7-1-105 0 0,-1 1 0 0 0,1-1-1 0 0,0 1 1 0 0,0 0 0 0 0,0 0-1 0 0,0 1 1 0 0,0 0 0 0 0,1 1-1 0 0,-1-1 1 0 0,1 1-1 0 0,0 0 1 0 0,0 1 0 0 0,0-1-1 0 0,1 1 1 0 0,-1 0 0 0 0,1 1-1 0 0,-8 11 1 0 0,8-9-37 0 0,1 0-1 0 0,0 1 1 0 0,0-1-1 0 0,1 1 1 0 0,0 0-1 0 0,1 0 1 0 0,0 0-1 0 0,0 0 1 0 0,1 1 0 0 0,0-1-1 0 0,1 0 1 0 0,0 0-1 0 0,2 19 1 0 0,-2-27 2 0 0,0 1 0 0 0,1-1-1 0 0,-1 1 1 0 0,0-1 0 0 0,0 1 0 0 0,1-1 0 0 0,-1 1 0 0 0,0-1-1 0 0,1 0 1 0 0,0 1 0 0 0,-1-1 0 0 0,1 0 0 0 0,0 1 0 0 0,0-1-1 0 0,-1 0 1 0 0,1 0 0 0 0,0 0 0 0 0,0 0 0 0 0,0 1-1 0 0,1-2 1 0 0,-1 1 0 0 0,0 0 0 0 0,0 0 0 0 0,0 0 0 0 0,1 0-1 0 0,-1-1 1 0 0,0 1 0 0 0,1-1 0 0 0,-1 1 0 0 0,1-1 0 0 0,-1 1-1 0 0,1-1 1 0 0,-1 0 0 0 0,1 0 0 0 0,-1 0 0 0 0,3 0 0 0 0,6-1-13 0 0,-1 0 1 0 0,1-1 0 0 0,-1 0 0 0 0,1-1 0 0 0,9-4-1 0 0,28-6-10 0 0,-40 12 26 0 0,0 0-1 0 0,1 0 1 0 0,-1 1 0 0 0,0 1-1 0 0,0-1 1 0 0,1 1 0 0 0,-1 0-1 0 0,0 1 1 0 0,0-1-1 0 0,0 1 1 0 0,0 1 0 0 0,-1 0-1 0 0,12 5 1 0 0,-12-3 7 0 0,1 0-1 0 0,-1 0 1 0 0,0 1-1 0 0,-1 0 1 0 0,0 0 0 0 0,0 0-1 0 0,0 1 1 0 0,0-1-1 0 0,-1 1 1 0 0,0 0 0 0 0,-1 1-1 0 0,4 7 1 0 0,-3-6 9 0 0,0 1 1 0 0,0 1 0 0 0,-1-1-1 0 0,-1 0 1 0 0,1 1 0 0 0,-2-1-1 0 0,1 1 1 0 0,-1 0-1 0 0,-1 0 1 0 0,0-1 0 0 0,-1 1-1 0 0,0 0 1 0 0,0 0 0 0 0,-1-1-1 0 0,-1 1 1 0 0,1-1-1 0 0,-2 0 1 0 0,0 0 0 0 0,0 0-1 0 0,0 0 1 0 0,-2-1 0 0 0,1 1-1 0 0,-1-1 1 0 0,0 0-1 0 0,-1-1 1 0 0,0 0 0 0 0,0 0-1 0 0,-13 10 1 0 0,8-9 14 0 0,0 0 1 0 0,-1-1-1 0 0,0 0 1 0 0,0-1-1 0 0,-1 0 1 0 0,0-1-1 0 0,0-1 1 0 0,0 0-1 0 0,-1-1 1 0 0,0-1-1 0 0,0 0 1 0 0,-25 1-1 0 0,27-4-179 0 0,1-1-1 0 0,-1 0 1 0 0,1 0 0 0 0,-1-2 0 0 0,1 1-1 0 0,0-1 1 0 0,0-1 0 0 0,0 0-1 0 0,0-1 1 0 0,1-1 0 0 0,0 1-1 0 0,0-2 1 0 0,0 1 0 0 0,1-2-1 0 0,-14-11 1 0 0,20 16-155 0 0,1 1-69 0 0,1 0-1 0 0,-1 0 1 0 0,0-1 0 0 0,1 1 0 0 0,-1-1 0 0 0,1 0-1 0 0,0 0 1 0 0,0 0 0 0 0,0 0 0 0 0,0 0-1 0 0,1 0 1 0 0,-1 0 0 0 0,1 0 0 0 0,-2-5 0 0 0,2-3-1680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3.261"/>
    </inkml:context>
    <inkml:brush xml:id="br0">
      <inkml:brushProperty name="width" value="0.05" units="cm"/>
      <inkml:brushProperty name="height" value="0.05" units="cm"/>
      <inkml:brushProperty name="color" value="#FFFFFF"/>
    </inkml:brush>
  </inkml:definitions>
  <inkml:trace contextRef="#ctx0" brushRef="#br0">402 3 3585 0 0,'-1'0'231'0'0,"1"-1"0"0"0,-1 1 1 0 0,1 0-1 0 0,-1 0 1 0 0,1-1-1 0 0,-1 1 0 0 0,1 0 1 0 0,-1 0-1 0 0,1 0 0 0 0,-1 0 1 0 0,1-1-1 0 0,-1 1 0 0 0,0 0 1 0 0,1 0-1 0 0,-1 0 0 0 0,1 0 1 0 0,-1 0-1 0 0,1 1 0 0 0,-1-1 1 0 0,0 0-1 0 0,1 0 0 0 0,-1 0 1 0 0,1 0-1 0 0,-1 1 0 0 0,1-1 1 0 0,-1 0-1 0 0,1 0 0 0 0,-1 1 1 0 0,1-1-1 0 0,0 0 1 0 0,-1 1-1 0 0,0 0 0 0 0,-6 21 2054 0 0,10 32-3072 0 0,-2-49 1453 0 0,-1 16-486 0 0,0 0 1 0 0,-1 0-1 0 0,-2 0 1 0 0,0-1-1 0 0,-1 1 1 0 0,-1-1 0 0 0,-1 0-1 0 0,0 0 1 0 0,-2-1-1 0 0,0 1 1 0 0,-1-2-1 0 0,-1 1 1 0 0,-1-1-1 0 0,-1-1 1 0 0,0 0-1 0 0,-1-1 1 0 0,-1 0-1 0 0,0-1 1 0 0,-1-1-1 0 0,-1 0 1 0 0,-17 12-1 0 0,27-22-305 0 0,1-1 1 0 0,-1 0-1 0 0,0 0 0 0 0,1 0 0 0 0,-1-1 0 0 0,-1 1 0 0 0,1-1 0 0 0,0-1 0 0 0,0 1 0 0 0,-1-1 0 0 0,1-1 0 0 0,0 1 0 0 0,-1-1 0 0 0,1 0 0 0 0,-1 0 0 0 0,1-1 1 0 0,-1 0-1 0 0,1 0 0 0 0,0 0 0 0 0,-1-1 0 0 0,1 0 0 0 0,0 0 0 0 0,0-1 0 0 0,-6-3 0 0 0,-6-8-823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4.794"/>
    </inkml:context>
    <inkml:brush xml:id="br0">
      <inkml:brushProperty name="width" value="0.05" units="cm"/>
      <inkml:brushProperty name="height" value="0.05" units="cm"/>
      <inkml:brushProperty name="color" value="#FFFFFF"/>
    </inkml:brush>
  </inkml:definitions>
  <inkml:trace contextRef="#ctx0" brushRef="#br0">7 1 3193 0 0,'-5'5'6187'0'0,"4"8"-4424"0"0,4 15-2671 0 0,-2-23 1627 0 0,44 311 2371 0 0,8 90-2911 0 0,-34-50-113 0 0,28 277-2934 0 0,-46-619 2465 0 0,2-1-1 0 0,0 0 0 0 0,0 0 1 0 0,1 0-1 0 0,1 0 1 0 0,0 0-1 0 0,9 16 0 0 0,-2-7-1211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5.217"/>
    </inkml:context>
    <inkml:brush xml:id="br0">
      <inkml:brushProperty name="width" value="0.05" units="cm"/>
      <inkml:brushProperty name="height" value="0.05" units="cm"/>
      <inkml:brushProperty name="color" value="#FFFFFF"/>
    </inkml:brush>
  </inkml:definitions>
  <inkml:trace contextRef="#ctx0" brushRef="#br0">85 528 7826 0 0,'-5'0'350'0'0,"0"0"1"0"0,1-1 0 0 0,-1 0-1 0 0,0 0 1 0 0,1 0-1 0 0,-1 0 1 0 0,1-1 0 0 0,0 0-1 0 0,-1 0 1 0 0,1 0 0 0 0,0 0-1 0 0,0-1 1 0 0,0 1-1 0 0,0-1 1 0 0,-4-5 0 0 0,7 6-292 0 0,-1 0 1 0 0,1 0 0 0 0,0-1-1 0 0,0 1 1 0 0,0 0 0 0 0,0-1-1 0 0,0 1 1 0 0,1-1 0 0 0,-1 1-1 0 0,1-1 1 0 0,0 1 0 0 0,0-1-1 0 0,0 0 1 0 0,0 1 0 0 0,0-1-1 0 0,0 1 1 0 0,1-1 0 0 0,-1 1-1 0 0,1-1 1 0 0,0 1 0 0 0,-1-1 0 0 0,1 1-1 0 0,0 0 1 0 0,1-1 0 0 0,-1 1-1 0 0,0 0 1 0 0,1 0 0 0 0,-1 0-1 0 0,4-4 1 0 0,3-3 59 0 0,0 0 0 0 0,0 1 0 0 0,1-1 0 0 0,0 2 0 0 0,1-1 0 0 0,0 1 0 0 0,0 1-1 0 0,0 0 1 0 0,1 0 0 0 0,-1 1 0 0 0,1 1 0 0 0,1-1 0 0 0,-1 2 0 0 0,20-5 0 0 0,-2 3 64 0 0,0 1 0 0 0,0 1-1 0 0,1 1 1 0 0,55 4 0 0 0,92 4 337 0 0,240-22 0 0 0,-204 3-392 0 0,733-75 168 0 0,-681 58-248 0 0,-6 1 23 0 0,1135-84 2 0 0,-436 87 142 0 0,-481 29-1329 0 0,-2 5-3380 0 0,-289 1 1516 0 0,-116-5 427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5.641"/>
    </inkml:context>
    <inkml:brush xml:id="br0">
      <inkml:brushProperty name="width" value="0.05" units="cm"/>
      <inkml:brushProperty name="height" value="0.05" units="cm"/>
      <inkml:brushProperty name="color" value="#FFFFFF"/>
    </inkml:brush>
  </inkml:definitions>
  <inkml:trace contextRef="#ctx0" brushRef="#br0">105 508 11202 0 0,'-25'24'3009'0'0,"11"-12"-2108"0"0,0 1 0 0 0,1 1 1 0 0,-17 24-1 0 0,29-37-872 0 0,0 0 0 0 0,0 0 1 0 0,0 0-1 0 0,1 0 0 0 0,-1 0 0 0 0,0 1 1 0 0,1-1-1 0 0,-1 0 0 0 0,1 0 0 0 0,-1 1 0 0 0,1-1 1 0 0,0 0-1 0 0,0 1 0 0 0,-1-1 0 0 0,1 1 1 0 0,0-1-1 0 0,0 0 0 0 0,0 1 0 0 0,0-1 1 0 0,1 2-1 0 0,0-2-27 0 0,-1 0-1 0 0,1 0 1 0 0,0 0-1 0 0,-1 0 1 0 0,1-1-1 0 0,0 1 1 0 0,0 0 0 0 0,0 0-1 0 0,-1-1 1 0 0,1 1-1 0 0,0-1 1 0 0,0 1-1 0 0,0-1 1 0 0,0 1 0 0 0,0-1-1 0 0,0 1 1 0 0,0-1-1 0 0,0 0 1 0 0,2 1-1 0 0,7 0-58 0 0,1 0-1 0 0,-1-1 1 0 0,0 0-1 0 0,14-2 1 0 0,-17 1 102 0 0,700-72-85 0 0,-208 19 105 0 0,-266 31-48 0 0,1260-99 23 0 0,-935 100-178 0 0,610-36 577 0 0,-13-101-2475 0 0,-749 57-531 0 0,-284 67 1299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5.992"/>
    </inkml:context>
    <inkml:brush xml:id="br0">
      <inkml:brushProperty name="width" value="0.05" units="cm"/>
      <inkml:brushProperty name="height" value="0.05" units="cm"/>
      <inkml:brushProperty name="color" value="#FFFFFF"/>
    </inkml:brush>
  </inkml:definitions>
  <inkml:trace contextRef="#ctx0" brushRef="#br0">99 0 12667 0 0,'-14'17'1925'0'0,"1"1"1"0"0,-16 28-1 0 0,22-33-1876 0 0,0 1 0 0 0,2 0 0 0 0,-1 1 1 0 0,2-1-1 0 0,0 1 0 0 0,1 0 0 0 0,0 0 0 0 0,1 0 0 0 0,1 0 0 0 0,0 0 0 0 0,1 0 0 0 0,3 25 0 0 0,66 398 263 0 0,-13-103-292 0 0,-19-23-22 0 0,46 266-2640 0 0,-68-512 271 0 0,34 96 0 0 0,-29-114-182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6.677"/>
    </inkml:context>
    <inkml:brush xml:id="br0">
      <inkml:brushProperty name="width" value="0.05" units="cm"/>
      <inkml:brushProperty name="height" value="0.05" units="cm"/>
      <inkml:brushProperty name="color" value="#FFFFFF"/>
    </inkml:brush>
  </inkml:definitions>
  <inkml:trace contextRef="#ctx0" brushRef="#br0">6 0 6633 0 0,'-1'5'434'0'0,"0"0"0"0"0,-1 0 0 0 0,1 0-1 0 0,1 0 1 0 0,-1 1 0 0 0,1-1 0 0 0,0 7-1 0 0,15 66 21 0 0,-5-32-59 0 0,16 289 477 0 0,1 10-3719 0 0,-20-322 1856 0 0,1 0-538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7.056"/>
    </inkml:context>
    <inkml:brush xml:id="br0">
      <inkml:brushProperty name="width" value="0.05" units="cm"/>
      <inkml:brushProperty name="height" value="0.05" units="cm"/>
      <inkml:brushProperty name="color" value="#FFFFFF"/>
    </inkml:brush>
  </inkml:definitions>
  <inkml:trace contextRef="#ctx0" brushRef="#br0">208 0 7226 0 0,'-1'3'299'0'0,"0"0"1"0"0,0 0 0 0 0,0-1-1 0 0,-1 1 1 0 0,1-1 0 0 0,-1 1-1 0 0,0-1 1 0 0,1 0 0 0 0,-1 0-1 0 0,0 0 1 0 0,0 0 0 0 0,-1 0-1 0 0,1 0 1 0 0,0 0 0 0 0,-1-1-1 0 0,1 1 1 0 0,-1-1 0 0 0,1 1 0 0 0,-4 0-1 0 0,-3 0 12 0 0,1 0 0 0 0,0-1 0 0 0,-1 0 0 0 0,1 0 0 0 0,-10-1 0 0 0,11 0-335 0 0,-1 0 0 0 0,1 1-1 0 0,0 0 1 0 0,-1 0-1 0 0,1 0 1 0 0,-12 5 0 0 0,16-5 33 0 0,0 1 1 0 0,1-1-1 0 0,-1 1 0 0 0,1 0 1 0 0,0 0-1 0 0,-1 0 1 0 0,1 0-1 0 0,0 0 0 0 0,0 0 1 0 0,0 0-1 0 0,0 1 1 0 0,1-1-1 0 0,-1 1 1 0 0,1 0-1 0 0,-1-1 0 0 0,1 1 1 0 0,0 0-1 0 0,0 0 1 0 0,0 0-1 0 0,1 0 0 0 0,-1 3 1 0 0,-1 0-17 0 0,1-1 1 0 0,0 1-1 0 0,1-1 1 0 0,-1 1-1 0 0,1-1 0 0 0,0 1 1 0 0,1-1-1 0 0,-1 1 1 0 0,1-1-1 0 0,0 1 0 0 0,0-1 1 0 0,1 1-1 0 0,0-1 1 0 0,3 8-1 0 0,1-4 8 0 0,0-1-1 0 0,0 1 1 0 0,1-1-1 0 0,0-1 1 0 0,0 1 0 0 0,17 12-1 0 0,23 19 5 0 0,141 109 266 0 0,-150-122-600 0 0,60 31 1 0 0,-98-57 321 0 0,1 1-89 0 0,0-1-1 0 0,-1 1 1 0 0,1-1-1 0 0,0 1 1 0 0,0-1 0 0 0,0 1-1 0 0,0-1 1 0 0,0 0-1 0 0,0 1 1 0 0,0-1-1 0 0,0 0 1 0 0,0 0 0 0 0,0 0-1 0 0,0 0 1 0 0,0 0-1 0 0,0 0 1 0 0,0 0-1 0 0,0 0 1 0 0,0 0-1 0 0,0 0 1 0 0,0 0 0 0 0,0-1-1 0 0,0 1 1 0 0,0 0-1 0 0,0-1 1 0 0,0 1-1 0 0,0-1 1 0 0,1 0 0 0 0,10-7-1041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7.466"/>
    </inkml:context>
    <inkml:brush xml:id="br0">
      <inkml:brushProperty name="width" value="0.05" units="cm"/>
      <inkml:brushProperty name="height" value="0.05" units="cm"/>
      <inkml:brushProperty name="color" value="#FFFFFF"/>
    </inkml:brush>
  </inkml:definitions>
  <inkml:trace contextRef="#ctx0" brushRef="#br0">0 525 8402 0 0,'0'0'125'0'0,"0"0"0"0"0,0 0 1 0 0,0 1-1 0 0,0-1 0 0 0,0 0 1 0 0,0 0-1 0 0,0 1 0 0 0,0-1 1 0 0,0 0-1 0 0,0 0 0 0 0,0 1 1 0 0,0-1-1 0 0,0 0 0 0 0,1 0 1 0 0,-1 1-1 0 0,0-1 0 0 0,0 0 1 0 0,0 0-1 0 0,0 1 0 0 0,0-1 1 0 0,1 0-1 0 0,-1 0 0 0 0,0 0 1 0 0,0 1-1 0 0,0-1 0 0 0,0 0 1 0 0,1 0-1 0 0,-1 0 0 0 0,0 0 0 0 0,0 0 1 0 0,1 1-1 0 0,-1-1 0 0 0,0 0 1 0 0,0 0-1 0 0,1 0 0 0 0,-1 0 1 0 0,0 0-1 0 0,0 0 0 0 0,1 0 1 0 0,16 0 724 0 0,22-11-999 0 0,-27 4 182 0 0,0-2 0 0 0,0 1 0 0 0,-1-2 0 0 0,0 1 0 0 0,-1-1 0 0 0,0-1 0 0 0,0 0 0 0 0,-1-1 0 0 0,-1 1 0 0 0,0-2 0 0 0,-1 1 0 0 0,0-1 0 0 0,-1 0 0 0 0,0 0 0 0 0,-1-1 0 0 0,0 0 0 0 0,3-18 0 0 0,-4 15 10 0 0,0 1 0 0 0,-1-1 1 0 0,-1 0-1 0 0,-1 0 0 0 0,0-1 1 0 0,-2 1-1 0 0,1 0 0 0 0,-2 0 0 0 0,-1 0 1 0 0,0 0-1 0 0,-1 1 0 0 0,0-1 1 0 0,-1 1-1 0 0,-12-25 0 0 0,16 40-16 0 0,1-1 1 0 0,-1 1-1 0 0,1 0 0 0 0,-1 0 0 0 0,1 0 0 0 0,-1 0 0 0 0,0 0 0 0 0,0 0 0 0 0,1 0 0 0 0,-1 0 1 0 0,0 0-1 0 0,0 0 0 0 0,0 0 0 0 0,0 0 0 0 0,0 1 0 0 0,0-1 0 0 0,0 0 0 0 0,0 1 0 0 0,0-1 1 0 0,-1 1-1 0 0,1-1 0 0 0,0 1 0 0 0,0-1 0 0 0,0 1 0 0 0,-1 0 0 0 0,1 0 0 0 0,0 0 0 0 0,0-1 1 0 0,-1 1-1 0 0,-1 1 0 0 0,0 0 13 0 0,1 0-1 0 0,0 1 1 0 0,-1-1 0 0 0,1 1 0 0 0,0-1-1 0 0,0 1 1 0 0,0 0 0 0 0,0 0-1 0 0,0 0 1 0 0,0 0 0 0 0,1 0 0 0 0,-1 0-1 0 0,-1 4 1 0 0,-6 10 41 0 0,1 0-1 0 0,1 0 1 0 0,-8 25-1 0 0,0 20-77 0 0,3 1-1 0 0,2 0 1 0 0,3 1-1 0 0,2 121 0 0 0,5-171-59 0 0,1 0-1 0 0,1 1 1 0 0,0-1-1 0 0,1-1 1 0 0,0 1-1 0 0,1 0 1 0 0,0-1-1 0 0,1 1 1 0 0,12 21-1 0 0,-15-31-65 0 0,0 1 0 0 0,0-1 0 0 0,0 0-1 0 0,1 0 1 0 0,-1 0 0 0 0,1 0 0 0 0,0 0-1 0 0,0-1 1 0 0,0 1 0 0 0,0-1 0 0 0,0 0 0 0 0,1 0-1 0 0,-1 0 1 0 0,1 0 0 0 0,-1-1 0 0 0,1 1-1 0 0,-1-1 1 0 0,1 0 0 0 0,0 0 0 0 0,0 0 0 0 0,0-1-1 0 0,0 1 1 0 0,0-1 0 0 0,0 0 0 0 0,-1 0-1 0 0,1 0 1 0 0,0 0 0 0 0,0-1 0 0 0,0 0-1 0 0,0 0 1 0 0,0 0 0 0 0,-1 0 0 0 0,1-1 0 0 0,0 1-1 0 0,-1-1 1 0 0,4-2 0 0 0,15-8-975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2:58.189"/>
    </inkml:context>
    <inkml:brush xml:id="br0">
      <inkml:brushProperty name="width" value="0.05" units="cm"/>
      <inkml:brushProperty name="height" value="0.05" units="cm"/>
    </inkml:brush>
  </inkml:definitions>
  <inkml:trace contextRef="#ctx0" brushRef="#br0">309 441 416 0 0,'-7'-15'204'0'0,"0"-1"0"0"0,2 1 1 0 0,0-1-1 0 0,0-1 0 0 0,2 1 0 0 0,0 0 0 0 0,-1-34 1 0 0,4 3 1086 0 0,10-69 0 0 0,-1 20 1635 0 0,-8 96-2869 0 0,-1-1 0 0 0,0 0 0 0 0,1 0 0 0 0,-1 0 1 0 0,0 0-1 0 0,0 1 0 0 0,0-1 0 0 0,0 0 1 0 0,0 0-1 0 0,0 0 0 0 0,0 0 0 0 0,0 0 0 0 0,0 1 1 0 0,0-1-1 0 0,-1 0 0 0 0,1 0 0 0 0,0 0 0 0 0,0 0 1 0 0,-1 1-1 0 0,1-1 0 0 0,-1 0 0 0 0,1 0 1 0 0,0 1-1 0 0,-2-2 0 0 0,-9 18 480 0 0,-8 38-368 0 0,-59 254-74 0 0,-13 65 18 0 0,58-240-71 0 0,20-85-526 0 0,1 0 1 0 0,2 1-1 0 0,-6 100 1 0 0,14-141-1008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00.033"/>
    </inkml:context>
    <inkml:brush xml:id="br0">
      <inkml:brushProperty name="width" value="0.05" units="cm"/>
      <inkml:brushProperty name="height" value="0.05" units="cm"/>
      <inkml:brushProperty name="color" value="#FFFFFF"/>
    </inkml:brush>
  </inkml:definitions>
  <inkml:trace contextRef="#ctx0" brushRef="#br0">50 0 2024 0 0,'3'3'345'0'0,"-1"0"0"0"0,1 0-1 0 0,-1-1 1 0 0,0 1-1 0 0,0 1 1 0 0,0-1-1 0 0,0 0 1 0 0,0 0-1 0 0,0 1 1 0 0,-1-1 0 0 0,0 1-1 0 0,0 0 1 0 0,0-1-1 0 0,0 1 1 0 0,0 0-1 0 0,-1-1 1 0 0,0 8 0 0 0,0 77 1541 0 0,-1-69-1537 0 0,-36 471 2615 0 0,-3 277-3191 0 0,47-581-3185 0 0,-5-155 1931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7.829"/>
    </inkml:context>
    <inkml:brush xml:id="br0">
      <inkml:brushProperty name="width" value="0.05" units="cm"/>
      <inkml:brushProperty name="height" value="0.05" units="cm"/>
      <inkml:brushProperty name="color" value="#FFFFFF"/>
    </inkml:brush>
  </inkml:definitions>
  <inkml:trace contextRef="#ctx0" brushRef="#br0">18 141 4161 0 0,'-8'52'1353'0'0,"2"0"0"0"0,2 71 1 0 0,5-98-1124 0 0,1 0-1 0 0,1 0 1 0 0,1-1 0 0 0,1 1 0 0 0,1-1 0 0 0,1 0 0 0 0,11 23-1 0 0,-17-45-216 0 0,-1-1 0 0 0,0 1 0 0 0,1-1 0 0 0,0 0 0 0 0,-1 1 0 0 0,1-1 0 0 0,-1 0 0 0 0,1 0 0 0 0,0 0 0 0 0,0 1 0 0 0,0-1 0 0 0,0 0 0 0 0,0 0 0 0 0,0 0 0 0 0,0 0 0 0 0,0 0 0 0 0,0-1 0 0 0,0 1 0 0 0,1 0 0 0 0,-1 0 0 0 0,0-1 0 0 0,3 2 0 0 0,-3-3-8 0 0,0 1 1 0 0,0-1 0 0 0,0 1-1 0 0,0-1 1 0 0,0 1 0 0 0,0-1 0 0 0,0 0-1 0 0,0 1 1 0 0,0-1 0 0 0,0 0 0 0 0,0 0-1 0 0,-1 0 1 0 0,1 1 0 0 0,0-1 0 0 0,-1 0-1 0 0,1 0 1 0 0,0 0 0 0 0,-1 0-1 0 0,1 0 1 0 0,-1 0 0 0 0,1-2 0 0 0,3-9 9 0 0,0 0 1 0 0,0 0 0 0 0,3-25-1 0 0,-3-34 421 0 0,-2 0-1 0 0,-3 0 1 0 0,-14-91-1 0 0,13 147-199 0 0,2 5 54 0 0,-1-1 0 0 0,1 1 0 0 0,1-1 0 0 0,0 1 0 0 0,1-1 0 0 0,0 1 0 0 0,0 0 0 0 0,6-17 0 0 0,-7 26-243 0 0,-1 0-1 0 0,1 0 1 0 0,0-1 0 0 0,-1 1-1 0 0,1 0 1 0 0,0 0 0 0 0,-1 0 0 0 0,1 0-1 0 0,0 0 1 0 0,0 0 0 0 0,0 0 0 0 0,0 0-1 0 0,0 1 1 0 0,0-1 0 0 0,0 0-1 0 0,0 1 1 0 0,1-1 0 0 0,-1 0 0 0 0,0 1-1 0 0,0-1 1 0 0,0 1 0 0 0,1 0-1 0 0,-1-1 1 0 0,0 1 0 0 0,1 0 0 0 0,-1 0-1 0 0,0 0 1 0 0,0 0 0 0 0,1 0-1 0 0,-1 0 1 0 0,0 0 0 0 0,3 1 0 0 0,46 17-1027 0 0,-27-8-2248 0 0,-13-7 1586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8.297"/>
    </inkml:context>
    <inkml:brush xml:id="br0">
      <inkml:brushProperty name="width" value="0.05" units="cm"/>
      <inkml:brushProperty name="height" value="0.05" units="cm"/>
      <inkml:brushProperty name="color" value="#FFFFFF"/>
    </inkml:brush>
  </inkml:definitions>
  <inkml:trace contextRef="#ctx0" brushRef="#br0">9 92 6361 0 0,'-7'12'4975'0'0,"6"17"-4832"0"0,1 0 1 0 0,1 0 0 0 0,2 0-1 0 0,0 0 1 0 0,12 40 0 0 0,-3-2-35 0 0,-9-52-109 0 0,0 0 1 0 0,1 0 0 0 0,1-1 0 0 0,11 24 0 0 0,-16-38-3 0 0,0 0 1 0 0,0 1-1 0 0,0-1 1 0 0,0 0 0 0 0,0 0-1 0 0,0 1 1 0 0,0-1-1 0 0,0 0 1 0 0,0 0 0 0 0,1 0-1 0 0,-1 1 1 0 0,0-1-1 0 0,0 0 1 0 0,0 0-1 0 0,0 0 1 0 0,1 1 0 0 0,-1-1-1 0 0,0 0 1 0 0,0 0-1 0 0,1 0 1 0 0,-1 0 0 0 0,0 0-1 0 0,0 1 1 0 0,0-1-1 0 0,1 0 1 0 0,-1 0 0 0 0,0 0-1 0 0,0 0 1 0 0,1 0-1 0 0,-1 0 1 0 0,0 0-1 0 0,1 0 1 0 0,-1 0 0 0 0,0 0-1 0 0,0 0 1 0 0,1 0-1 0 0,-1 0 1 0 0,0 0 0 0 0,0 0-1 0 0,1-1 1 0 0,4-11-54 0 0,-1-25-33 0 0,-3 32 70 0 0,2-38-91 0 0,-4-64 0 0 0,2-28 23 0 0,0 119 150 0 0,1 1 1 0 0,1 0-1 0 0,0 0 0 0 0,1 0 0 0 0,1 0 0 0 0,11-24 0 0 0,-16 38-49 0 0,0 1 0 0 0,1-1 0 0 0,-1 0 0 0 0,0 0 0 0 0,1 0 0 0 0,-1 0 0 0 0,1 1 0 0 0,-1-1 0 0 0,1 0 0 0 0,-1 1 0 0 0,1-1 0 0 0,-1 0 0 0 0,1 1 0 0 0,0-1 0 0 0,-1 0 0 0 0,1 1 0 0 0,0-1 0 0 0,0 1 0 0 0,-1-1 0 0 0,1 1 0 0 0,0 0 0 0 0,0-1-1 0 0,0 1 1 0 0,-1 0 0 0 0,1 0 0 0 0,0-1 0 0 0,0 1 0 0 0,0 0 0 0 0,0 0 0 0 0,0 0 0 0 0,0 0 0 0 0,-1 0 0 0 0,1 0 0 0 0,0 0 0 0 0,0 0 0 0 0,0 1 0 0 0,0-1 0 0 0,0 0 0 0 0,0 0 0 0 0,-1 1 0 0 0,1-1 0 0 0,0 1 0 0 0,0-1 0 0 0,-1 0 0 0 0,1 1 0 0 0,0 0 0 0 0,0-1 0 0 0,-1 1 0 0 0,1-1 0 0 0,-1 1-1 0 0,1 0 1 0 0,0-1 0 0 0,-1 1 0 0 0,1 0 0 0 0,-1 0 0 0 0,1 1 0 0 0,2 2 21 0 0,0 0 0 0 0,-1 0 0 0 0,1 1-1 0 0,-1-1 1 0 0,0 1 0 0 0,0-1 0 0 0,0 1 0 0 0,-1 0-1 0 0,1 6 1 0 0,29 146 183 0 0,-24-87-134 0 0,-1-4 153 0 0,3-1-1 0 0,18 72 0 0 0,-26-135-230 0 0,-1 0-1 0 0,1 0 1 0 0,-1 0-1 0 0,1 0 1 0 0,0 0 0 0 0,-1-1-1 0 0,1 1 1 0 0,0 0-1 0 0,0 0 1 0 0,0 0-1 0 0,1-1 1 0 0,-1 1-1 0 0,0 0 1 0 0,3 2-1 0 0,-3-4-37 0 0,-1-1 0 0 0,1 1 0 0 0,-1 0 0 0 0,1 0 0 0 0,-1 0 0 0 0,1 0 0 0 0,-1 0 1 0 0,1-1-1 0 0,-1 1 0 0 0,1 0 0 0 0,-1 0 0 0 0,1-1 0 0 0,-1 1 0 0 0,1 0 0 0 0,-1-1 0 0 0,1 1 0 0 0,-1-1 0 0 0,0 1 0 0 0,1 0 0 0 0,-1-1 0 0 0,0 1 0 0 0,1-1 0 0 0,-1 1 0 0 0,0-1 0 0 0,0 1 0 0 0,1-1 1 0 0,-1 1-1 0 0,0-1 0 0 0,0 1 0 0 0,0-1 0 0 0,0 0 0 0 0,13-61-1821 0 0,-10 35 1078 0 0,-2-4-218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8.949"/>
    </inkml:context>
    <inkml:brush xml:id="br0">
      <inkml:brushProperty name="width" value="0.05" units="cm"/>
      <inkml:brushProperty name="height" value="0.05" units="cm"/>
      <inkml:brushProperty name="color" value="#FFFFFF"/>
    </inkml:brush>
  </inkml:definitions>
  <inkml:trace contextRef="#ctx0" brushRef="#br0">114 372 6497 0 0,'-8'17'3810'0'0,"4"-1"354"0"0,6-15-4072 0 0,0-1 0 0 0,0 0-1 0 0,0 1 1 0 0,0-1 0 0 0,-1 0 0 0 0,1 0-1 0 0,0 0 1 0 0,0 0 0 0 0,0 0-1 0 0,0 0 1 0 0,0-1 0 0 0,-1 1 0 0 0,4-2-1 0 0,2 0-74 0 0,-1-1 0 0 0,1 1 0 0 0,-1-1 0 0 0,0-1 0 0 0,0 1 0 0 0,-1-1 0 0 0,1 0 0 0 0,7-8 0 0 0,-9 9-12 0 0,-1 0-2 0 0,0 0 1 0 0,-1 0-1 0 0,1 0 0 0 0,-1-1 1 0 0,0 1-1 0 0,1-1 1 0 0,-2 1-1 0 0,1-1 0 0 0,0 0 1 0 0,-1 1-1 0 0,0-1 1 0 0,0 0-1 0 0,0 0 1 0 0,1-5-1 0 0,1-56 62 0 0,-3 52-41 0 0,-1-7 8 0 0,0 1 1 0 0,-1-1 0 0 0,-1 1 0 0 0,-6-21-1 0 0,7 32 3 0 0,0-1 0 0 0,-1 1-1 0 0,0 0 1 0 0,-1 0-1 0 0,0 1 1 0 0,0-1 0 0 0,0 1-1 0 0,-1 0 1 0 0,0 0-1 0 0,-1 0 1 0 0,-10-10 0 0 0,15 16-13 0 0,0 1 1 0 0,0-1 0 0 0,-1 0 0 0 0,1 0 0 0 0,0 0 0 0 0,0 1 0 0 0,-1-1 0 0 0,1 1 0 0 0,0-1 0 0 0,-1 1-1 0 0,1-1 1 0 0,0 1 0 0 0,-1 0 0 0 0,1 0 0 0 0,-1 0 0 0 0,1 0 0 0 0,0 0 0 0 0,-1 0 0 0 0,1 0 0 0 0,-1 0-1 0 0,1 0 1 0 0,0 1 0 0 0,-3 0 0 0 0,1 0 13 0 0,1 1-1 0 0,-1-1 1 0 0,0 1-1 0 0,0 0 1 0 0,1 0-1 0 0,-1 0 1 0 0,1 0-1 0 0,0 0 1 0 0,0 1-1 0 0,-3 2 1 0 0,0 3 5 0 0,-1 0 1 0 0,1 0-1 0 0,1 1 1 0 0,0 0-1 0 0,0 0 1 0 0,-3 11-1 0 0,-3 16-12 0 0,-28 127 41 0 0,35-142-71 0 0,1 0 1 0 0,0 0-1 0 0,2 0 0 0 0,0 1 0 0 0,7 39 0 0 0,-7-60-1 0 0,4 19-7 0 0,0 0 0 0 0,1 0 0 0 0,1-1 0 0 0,16 36 0 0 0,-20-51-9 0 0,0 0 1 0 0,0 0 0 0 0,1 0 0 0 0,-1 0 0 0 0,1-1 0 0 0,0 1 0 0 0,0-1 0 0 0,0 1 0 0 0,1-1 0 0 0,-1 0 0 0 0,1-1 0 0 0,0 1-1 0 0,0-1 1 0 0,0 1 0 0 0,0-1 0 0 0,0 0 0 0 0,0-1 0 0 0,0 1 0 0 0,1-1 0 0 0,-1 0 0 0 0,1 0 0 0 0,-1 0 0 0 0,1 0 0 0 0,-1-1-1 0 0,1 0 1 0 0,-1 0 0 0 0,1 0 0 0 0,7-1 0 0 0,-8 0-147 0 0,0-1 1 0 0,1 1-1 0 0,-1-1 1 0 0,0 0-1 0 0,0 0 0 0 0,0 0 1 0 0,0 0-1 0 0,0-1 0 0 0,0 1 1 0 0,-1-1-1 0 0,1 0 0 0 0,-1-1 1 0 0,0 1-1 0 0,4-4 0 0 0,35-56-2747 0 0,-41 62 2855 0 0,16-31-1645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9.312"/>
    </inkml:context>
    <inkml:brush xml:id="br0">
      <inkml:brushProperty name="width" value="0.05" units="cm"/>
      <inkml:brushProperty name="height" value="0.05" units="cm"/>
      <inkml:brushProperty name="color" value="#FFFFFF"/>
    </inkml:brush>
  </inkml:definitions>
  <inkml:trace contextRef="#ctx0" brushRef="#br0">13 0 6001 0 0,'-4'17'6805'0'0,"0"21"-5099"0"0,0 66-613 0 0,4 1-1 0 0,6-1 0 0 0,21 122 0 0 0,-21-164-954 0 0,10 48-1262 0 0,-14-100 803 0 0,1 0-1 0 0,0 0 1 0 0,1 0-1 0 0,0 0 1 0 0,1 0-1 0 0,0-1 1 0 0,1 1-1 0 0,7 9 1 0 0,5 0-902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9.647"/>
    </inkml:context>
    <inkml:brush xml:id="br0">
      <inkml:brushProperty name="width" value="0.05" units="cm"/>
      <inkml:brushProperty name="height" value="0.05" units="cm"/>
      <inkml:brushProperty name="color" value="#FFFFFF"/>
    </inkml:brush>
  </inkml:definitions>
  <inkml:trace contextRef="#ctx0" brushRef="#br0">390 1 6073 0 0,'-9'4'1439'0'0,"-1"0"-1"0"0,1-1 0 0 0,-1 0 1 0 0,-20 4-1 0 0,3-4 268 0 0,-53-1 0 0 0,58-3-1298 0 0,0 1 0 0 0,0 1 0 0 0,-38 7 0 0 0,53-6-318 0 0,0 1 0 0 0,-1-1 0 0 0,1 1-1 0 0,0 1 1 0 0,1-1 0 0 0,-8 6 0 0 0,11-8-83 0 0,1 1 0 0 0,0 0 1 0 0,-1-1-1 0 0,1 1 0 0 0,0 0 1 0 0,0 0-1 0 0,1 0 0 0 0,-1 0 1 0 0,0 0-1 0 0,1 1 0 0 0,-1-1 1 0 0,1 1-1 0 0,0-1 0 0 0,-1 1 0 0 0,1-1 1 0 0,0 1-1 0 0,1-1 0 0 0,-1 1 1 0 0,0 4-1 0 0,1-5-16 0 0,1 0 1 0 0,0 0-1 0 0,-1 1 0 0 0,1-1 0 0 0,0 0 1 0 0,0 0-1 0 0,1 0 0 0 0,-1 0 1 0 0,0 0-1 0 0,1 0 0 0 0,-1-1 0 0 0,1 1 1 0 0,-1 0-1 0 0,1-1 0 0 0,0 1 1 0 0,0-1-1 0 0,-1 0 0 0 0,5 3 0 0 0,42 22-89 0 0,-41-23 75 0 0,116 44-106 0 0,1-1 77 0 0,-111-40 58 0 0,0 1 1 0 0,0 1-1 0 0,0 0 1 0 0,-1 0-1 0 0,0 1 1 0 0,16 16-1 0 0,-25-22 3 0 0,0-1-1 0 0,0 1 0 0 0,-1 0 1 0 0,0 0-1 0 0,1 0 0 0 0,-1 0 1 0 0,0 0-1 0 0,0 0 0 0 0,-1 1 1 0 0,1-1-1 0 0,-1 1 0 0 0,0-1 1 0 0,1 1-1 0 0,-2-1 0 0 0,1 1 1 0 0,0 0-1 0 0,-1-1 0 0 0,1 1 1 0 0,-1 0-1 0 0,0 0 0 0 0,-1-1 1 0 0,1 1-1 0 0,-1 0 0 0 0,1-1 1 0 0,-1 1-1 0 0,0 0 0 0 0,0-1 1 0 0,-1 1-1 0 0,1-1 0 0 0,-1 1 1 0 0,1-1-1 0 0,-1 0 0 0 0,0 0 1 0 0,-1 0-1 0 0,1 0 0 0 0,0 0 1 0 0,-1 0-1 0 0,-5 4 0 0 0,-1 1 18 0 0,0-1 0 0 0,-1 0 0 0 0,1 0 0 0 0,-2-1 0 0 0,1-1 0 0 0,0 1 0 0 0,-1-2 0 0 0,0 0 0 0 0,0 0 0 0 0,0-1 0 0 0,-16 3-1 0 0,6-4-581 0 0,1-1 0 0 0,0-1 0 0 0,-1 0 0 0 0,1-2 0 0 0,0 0 0 0 0,0-2 0 0 0,0 0 0 0 0,0-1 0 0 0,1-1 0 0 0,0-1 0 0 0,-29-14 0 0 0,29 12-1083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0.641"/>
    </inkml:context>
    <inkml:brush xml:id="br0">
      <inkml:brushProperty name="width" value="0.05" units="cm"/>
      <inkml:brushProperty name="height" value="0.05" units="cm"/>
      <inkml:brushProperty name="color" value="#FFFFFF"/>
    </inkml:brush>
  </inkml:definitions>
  <inkml:trace contextRef="#ctx0" brushRef="#br0">36 1856 6137 0 0,'-12'14'1836'0'0,"-11"12"2356"0"0,39-45-2347 0 0,6-9-1321 0 0,-2-1 0 0 0,-2 0 1 0 0,0-2-1 0 0,14-34 0 0 0,0 0-41 0 0,588-939 2093 0 0,-579 943-2523 0 0,177-232 270 0 0,-165 233-1846 0 0,1 3 1 0 0,98-79-1 0 0,-135 125 256 0 0,-2 3-449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1.491"/>
    </inkml:context>
    <inkml:brush xml:id="br0">
      <inkml:brushProperty name="width" value="0.05" units="cm"/>
      <inkml:brushProperty name="height" value="0.05" units="cm"/>
      <inkml:brushProperty name="color" value="#FFFFFF"/>
    </inkml:brush>
  </inkml:definitions>
  <inkml:trace contextRef="#ctx0" brushRef="#br0">16 581 8386 0 0,'-2'-3'277'0'0,"0"1"0"0"0,1-1-1 0 0,-1 0 1 0 0,1 1 0 0 0,0-1 0 0 0,-1 0 0 0 0,1 0 0 0 0,0 0 0 0 0,1 0 0 0 0,-1 0 0 0 0,1 0-1 0 0,-1 0 1 0 0,1 0 0 0 0,0 0 0 0 0,0-1 0 0 0,0 1 0 0 0,0 0 0 0 0,1 0 0 0 0,-1 0 0 0 0,1 0-1 0 0,0 0 1 0 0,0 0 0 0 0,0 0 0 0 0,0 0 0 0 0,0 1 0 0 0,1-1 0 0 0,0 0 0 0 0,1-2 0 0 0,3-6 1 0 0,1 1 1 0 0,0 0 0 0 0,0 1 0 0 0,1 0 0 0 0,0 0 0 0 0,11-8 0 0 0,1 2-43 0 0,1 0 0 0 0,0 2 0 0 0,1 1 1 0 0,0 1-1 0 0,1 0 0 0 0,1 2 0 0 0,42-12 0 0 0,185-25 138 0 0,-136 29-285 0 0,-114 17-85 0 0,389-77-599 0 0,-318 58-705 0 0,-2-3 0 0 0,0-3 0 0 0,89-45 0 0 0,-90 35-898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2.458"/>
    </inkml:context>
    <inkml:brush xml:id="br0">
      <inkml:brushProperty name="width" value="0.05" units="cm"/>
      <inkml:brushProperty name="height" value="0.05" units="cm"/>
      <inkml:brushProperty name="color" value="#FFFFFF"/>
    </inkml:brush>
  </inkml:definitions>
  <inkml:trace contextRef="#ctx0" brushRef="#br0">41 0 6825 0 0,'-2'1'176'0'0,"0"0"-1"0"0,0-1 1 0 0,0 1-1 0 0,0 0 1 0 0,0 0-1 0 0,0 0 1 0 0,1 0 0 0 0,-1 0-1 0 0,0 0 1 0 0,1 1-1 0 0,-1-1 1 0 0,1 1-1 0 0,-1-1 1 0 0,1 1-1 0 0,0-1 1 0 0,0 1-1 0 0,-1 0 1 0 0,1 0-1 0 0,0-1 1 0 0,-1 5-1 0 0,0-1-43 0 0,1 1 1 0 0,0 0-1 0 0,0-1 1 0 0,0 1-1 0 0,0 0 0 0 0,1 0 1 0 0,1 8-1 0 0,1 11-144 0 0,2 0 1 0 0,12 40-1 0 0,-14-55 237 0 0,114 363 2097 0 0,-111-361-2055 0 0,3 10 10 0 0,-6-9 2657 0 0,0-13-2853 0 0,0 0 0 0 0,1 0-1 0 0,-1 0 1 0 0,0 0 0 0 0,1 0 0 0 0,-1-1 0 0 0,0 1 0 0 0,1-1 0 0 0,-1 0 0 0 0,0 1 0 0 0,0-1 0 0 0,0 0 0 0 0,0 0-1 0 0,4-3 1 0 0,11-4 116 0 0,0 0 0 0 0,1 1 0 0 0,0 1 0 0 0,0 0 0 0 0,1 2 0 0 0,29-5 0 0 0,3 5-79 0 0,-1-3-1 0 0,0-2 0 0 0,-1-2 1 0 0,68-24-1 0 0,-103 30-78 0 0,0-1 0 0 0,0 0 0 0 0,0-1 0 0 0,21-14 0 0 0,2-14-1994 0 0,-34 31 1093 0 0,0 0 0 0 0,0 0 0 0 0,-1 0 0 0 0,1-1 0 0 0,-1 1 1 0 0,0-1-1 0 0,2-8 0 0 0,-1 2-1300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2.792"/>
    </inkml:context>
    <inkml:brush xml:id="br0">
      <inkml:brushProperty name="width" value="0.05" units="cm"/>
      <inkml:brushProperty name="height" value="0.05" units="cm"/>
      <inkml:brushProperty name="color" value="#FFFFFF"/>
    </inkml:brush>
  </inkml:definitions>
  <inkml:trace contextRef="#ctx0" brushRef="#br0">1 0 5297 0 0,'1'6'6214'0'0,"4"6"-3437"0"0,1 1-2705 0 0,-2-1 0 0 0,1 1 0 0 0,3 19 0 0 0,3 92 251 0 0,-2-25-641 0 0,22 100 0 0 0,-31-194 67 0 0,1-1 0 0 0,0 0 0 0 0,0 0 0 0 0,1 0 0 0 0,-1 0 0 0 0,1 0 0 0 0,0 0 0 0 0,0 0 0 0 0,0 0 0 0 0,0-1 0 0 0,1 1 0 0 0,-1-1 0 0 0,4 4 0 0 0,2-6-1080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3.125"/>
    </inkml:context>
    <inkml:brush xml:id="br0">
      <inkml:brushProperty name="width" value="0.05" units="cm"/>
      <inkml:brushProperty name="height" value="0.05" units="cm"/>
      <inkml:brushProperty name="color" value="#FFFFFF"/>
    </inkml:brush>
  </inkml:definitions>
  <inkml:trace contextRef="#ctx0" brushRef="#br0">1 15 8394 0 0,'9'-5'3192'0'0,"-2"2"-2271"0"0,-7 0-633 0 0,-1 2 80 0 0,-1 0-192 0 0,1-1-24 0 0,0 2-88 0 0,-1 0-176 0 0,1 0-312 0 0,-1 0-512 0 0,1 0 712 0 0,0 0-529 0 0,-1 0-295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00.381"/>
    </inkml:context>
    <inkml:brush xml:id="br0">
      <inkml:brushProperty name="width" value="0.05" units="cm"/>
      <inkml:brushProperty name="height" value="0.05" units="cm"/>
      <inkml:brushProperty name="color" value="#FFFFFF"/>
    </inkml:brush>
  </inkml:definitions>
  <inkml:trace contextRef="#ctx0" brushRef="#br0">0 0 7154 0 0,'0'8'437'0'0,"0"-1"0"0"0,1 1 0 0 0,0-1 1 0 0,0 0-1 0 0,0 0 0 0 0,1 1 0 0 0,0-1 1 0 0,0 0-1 0 0,1-1 0 0 0,6 13 0 0 0,42 68 499 0 0,-43-74-455 0 0,0-2-319 0 0,1-1 0 0 0,0 1 0 0 0,0-2 0 0 0,1 1 0 0 0,0-1 0 0 0,1-1 0 0 0,0 0 0 0 0,0 0 0 0 0,1-1 0 0 0,0-1 0 0 0,0 0-1 0 0,25 9 1 0 0,12 0 77 0 0,1-1 0 0 0,53 7 0 0 0,-75-16-143 0 0,28 4 50 0 0,0-3 1 0 0,0-1-1 0 0,0-4 0 0 0,58-5 0 0 0,-9-7-970 0 0,128-31 0 0 0,-221 39 263 0 0,-1 0 1 0 0,1-1-1 0 0,-1 0 1 0 0,18-10 0 0 0,-10 4-833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3.459"/>
    </inkml:context>
    <inkml:brush xml:id="br0">
      <inkml:brushProperty name="width" value="0.05" units="cm"/>
      <inkml:brushProperty name="height" value="0.05" units="cm"/>
      <inkml:brushProperty name="color" value="#FFFFFF"/>
    </inkml:brush>
  </inkml:definitions>
  <inkml:trace contextRef="#ctx0" brushRef="#br0">50 94 5393 0 0,'-8'15'718'0'0,"1"0"0"0"0,0 1 0 0 0,1-1 1 0 0,1 1-1 0 0,0 1 0 0 0,2-1 0 0 0,0 0 0 0 0,0 1 0 0 0,0 33 0 0 0,4 12 439 0 0,11 79 1 0 0,-12-141-1153 0 0,1 22 223 0 0,-1-16-186 0 0,0-1 1 0 0,0 1-1 0 0,0 0 0 0 0,1-1 1 0 0,0 1-1 0 0,0 0 0 0 0,0-1 0 0 0,1 1 1 0 0,0-1-1 0 0,0 0 0 0 0,0 1 1 0 0,1-1-1 0 0,0 0 0 0 0,3 5 1 0 0,-5-10-46 0 0,0 1 0 0 0,-1-1 0 0 0,1 0 0 0 0,0 0 0 0 0,-1 1 0 0 0,1-1 0 0 0,0 0 1 0 0,-1 0-1 0 0,1 0 0 0 0,0 0 0 0 0,-1 0 0 0 0,1 0 0 0 0,0 0 0 0 0,0 0 0 0 0,-1 0 0 0 0,1 0 1 0 0,0 0-1 0 0,-1-1 0 0 0,1 1 0 0 0,0 0 0 0 0,-1 0 0 0 0,1-1 0 0 0,0 1 0 0 0,-1 0 0 0 0,1-1 1 0 0,-1 1-1 0 0,1-1 0 0 0,-1 1 0 0 0,1-1 0 0 0,-1 1 0 0 0,1-1 0 0 0,-1 1 0 0 0,1-1 0 0 0,-1 1 1 0 0,1-1-1 0 0,-1 0 0 0 0,0 1 0 0 0,0-1 0 0 0,1 0 0 0 0,-1 1 0 0 0,0-1 0 0 0,0 0 0 0 0,0 1 1 0 0,1-2-1 0 0,11-33-79 0 0,-12 34 76 0 0,16-68-93 0 0,13-114 0 0 0,-27 168 109 0 0,2-24-34 0 0,17-71-1 0 0,-18 99 59 0 0,0 0-1 0 0,2 0 0 0 0,-1 0 1 0 0,1 0-1 0 0,1 1 1 0 0,0 0-1 0 0,0 0 1 0 0,1 1-1 0 0,0-1 1 0 0,15-13-1 0 0,-21 22-13 0 0,0 0 1 0 0,-1 1-1 0 0,1-1 0 0 0,0 0 1 0 0,1 1-1 0 0,-1-1 0 0 0,0 1 0 0 0,0 0 1 0 0,0-1-1 0 0,0 1 0 0 0,0 0 1 0 0,0 0-1 0 0,0-1 0 0 0,1 1 1 0 0,-1 0-1 0 0,0 0 0 0 0,0 0 0 0 0,0 0 1 0 0,0 1-1 0 0,1-1 0 0 0,-1 0 1 0 0,0 0-1 0 0,0 1 0 0 0,0-1 1 0 0,0 1-1 0 0,0-1 0 0 0,0 1 0 0 0,0-1 1 0 0,0 1-1 0 0,0-1 0 0 0,0 1 1 0 0,0 0-1 0 0,0 0 0 0 0,0 0 1 0 0,-1-1-1 0 0,1 1 0 0 0,0 0 0 0 0,0 0 1 0 0,-1 0-1 0 0,1 0 0 0 0,-1 0 1 0 0,1 0-1 0 0,-1 0 0 0 0,1 2 1 0 0,3 4 56 0 0,0 0 1 0 0,-1 1 0 0 0,0-1 0 0 0,0 0 0 0 0,2 12-1 0 0,6 60 104 0 0,3 109 0 0 0,-2-17-1895 0 0,-12-171 1712 0 0,-1 2-180 0 0,1 0 1 0 0,0-1 0 0 0,0 1-1 0 0,0 0 1 0 0,1-1 0 0 0,-1 1-1 0 0,0 0 1 0 0,1-1 0 0 0,-1 1-1 0 0,1-1 1 0 0,-1 1 0 0 0,1-1-1 0 0,0 1 1 0 0,0-1 0 0 0,-1 1-1 0 0,1-1 1 0 0,0 1 0 0 0,0-1-1 0 0,0 0 1 0 0,1 0 0 0 0,-1 0-1 0 0,0 1 1 0 0,0-1 0 0 0,3 1-1 0 0,2-4-1402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3.791"/>
    </inkml:context>
    <inkml:brush xml:id="br0">
      <inkml:brushProperty name="width" value="0.05" units="cm"/>
      <inkml:brushProperty name="height" value="0.05" units="cm"/>
      <inkml:brushProperty name="color" value="#FFFFFF"/>
    </inkml:brush>
  </inkml:definitions>
  <inkml:trace contextRef="#ctx0" brushRef="#br0">9 33 5657 0 0,'-7'3'6094'0'0,"6"12"-4986"0"0,1 63-344 0 0,3 69 1752 0 0,-1-130-2304 0 0,0-1 1 0 0,2 1 0 0 0,0-1 0 0 0,0 1-1 0 0,2-2 1 0 0,13 30 0 0 0,-14-35-214 0 0,33 51-21 0 0,-36-58 21 0 0,0-1 0 0 0,0 1 1 0 0,0-1-1 0 0,1 1 0 0 0,-1-1 0 0 0,1 0 0 0 0,-1 0 0 0 0,1 0 0 0 0,0 0 0 0 0,0-1 0 0 0,0 1 0 0 0,0-1 0 0 0,0 1 0 0 0,0-1 0 0 0,0 0 1 0 0,1 0-1 0 0,-1-1 0 0 0,5 1 0 0 0,-6-1 1 0 0,1-1 1 0 0,-1 0-1 0 0,0 0 1 0 0,1 0-1 0 0,-1-1 1 0 0,0 1 0 0 0,0 0-1 0 0,0-1 1 0 0,0 0-1 0 0,0 1 1 0 0,0-1-1 0 0,0 0 1 0 0,0 0-1 0 0,-1 0 1 0 0,1 0-1 0 0,-1 0 1 0 0,0 0 0 0 0,1-1-1 0 0,-1 1 1 0 0,0 0-1 0 0,1-5 1 0 0,19-56 11 0 0,0-43 427 0 0,11-207-1 0 0,-42 419-230 0 0,-1 42-33 0 0,11-132-600 0 0,0 0-1 0 0,2 0 1 0 0,0 0 0 0 0,1 0 0 0 0,0 0 0 0 0,12 29-1 0 0,-15-44 355 0 0,0 0 0 0 0,0-1 0 0 0,0 1 0 0 0,1 0-1 0 0,-1-1 1 0 0,0 1 0 0 0,1-1 0 0 0,-1 1 0 0 0,0 0-1 0 0,1-1 1 0 0,-1 1 0 0 0,0-1 0 0 0,1 1-1 0 0,-1-1 1 0 0,1 1 0 0 0,-1-1 0 0 0,1 0 0 0 0,-1 1-1 0 0,1-1 1 0 0,0 1 0 0 0,-1-1 0 0 0,1 0 0 0 0,-1 0-1 0 0,1 1 1 0 0,0-1 0 0 0,-1 0 0 0 0,1 0 0 0 0,0 0-1 0 0,-1 0 1 0 0,1 0 0 0 0,0 0 0 0 0,-1 0-1 0 0,1 0 1 0 0,0 0 0 0 0,-1 0 0 0 0,1 0 0 0 0,0 0-1 0 0,-1 0 1 0 0,1 0 0 0 0,-1-1 0 0 0,1 1 0 0 0,0 0-1 0 0,-1 0 1 0 0,1-1 0 0 0,-1 1 0 0 0,1-1 0 0 0,-1 1-1 0 0,1 0 1 0 0,-1-1 0 0 0,1 1 0 0 0,-1-1-1 0 0,1 0 1 0 0,10-9-1952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4.125"/>
    </inkml:context>
    <inkml:brush xml:id="br0">
      <inkml:brushProperty name="width" value="0.05" units="cm"/>
      <inkml:brushProperty name="height" value="0.05" units="cm"/>
      <inkml:brushProperty name="color" value="#FFFFFF"/>
    </inkml:brush>
  </inkml:definitions>
  <inkml:trace contextRef="#ctx0" brushRef="#br0">1 0 8730 0 0,'10'11'1430'0'0,"-1"0"-1"0"0,1 1 1 0 0,9 17 0 0 0,36 80 1260 0 0,-6-10-1598 0 0,-24-53-927 0 0,-11-19-240 0 0,1-1-1 0 0,21 28 1 0 0,-32-48-345 0 0,1 0 0 0 0,-1-1 0 0 0,1 0 0 0 0,0 0 0 0 0,0-1 0 0 0,1 1 0 0 0,0-1 0 0 0,-1 0 0 0 0,1-1 0 0 0,1 1-1 0 0,-1-1 1 0 0,0 0 0 0 0,1-1 0 0 0,10 4 0 0 0,1-5-1991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4.460"/>
    </inkml:context>
    <inkml:brush xml:id="br0">
      <inkml:brushProperty name="width" value="0.05" units="cm"/>
      <inkml:brushProperty name="height" value="0.05" units="cm"/>
      <inkml:brushProperty name="color" value="#FFFFFF"/>
    </inkml:brush>
  </inkml:definitions>
  <inkml:trace contextRef="#ctx0" brushRef="#br0">507 1 11234 0 0,'-94'95'6162'0'0,"-102"153"-3922"0"0,156-191-2208 0 0,3 3-1 0 0,2 1 0 0 0,-48 116 1 0 0,78-163-217 0 0,2-9-40 0 0,0 1 0 0 0,1 0 0 0 0,0-1 0 0 0,0 1 0 0 0,1 0 0 0 0,-1 1 0 0 0,1-1 0 0 0,1 0 0 0 0,-1 0 0 0 0,1 12 0 0 0,7-6-823 0 0,7-9-371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5.169"/>
    </inkml:context>
    <inkml:brush xml:id="br0">
      <inkml:brushProperty name="width" value="0.05" units="cm"/>
      <inkml:brushProperty name="height" value="0.05" units="cm"/>
      <inkml:brushProperty name="color" value="#FFFFFF"/>
    </inkml:brush>
  </inkml:definitions>
  <inkml:trace contextRef="#ctx0" brushRef="#br0">30 109 4025 0 0,'2'-1'3418'0'0,"0"8"-1349"0"0,-1 21-708 0 0,-2 33-862 0 0,-12 59 631 0 0,3-40-733 0 0,3 1 0 0 0,4-1 0 0 0,7 94 0 0 0,-2-155-398 0 0,1 0 1 0 0,1 0 0 0 0,1 0-1 0 0,0 0 1 0 0,1-1-1 0 0,16 32 1 0 0,-18-43 5 0 0,0 0 0 0 0,1 0-1 0 0,0 0 1 0 0,0 0 0 0 0,0-1 0 0 0,1 0-1 0 0,0 0 1 0 0,1 0 0 0 0,-1-1-1 0 0,1 0 1 0 0,0 0 0 0 0,0-1 0 0 0,1 0-1 0 0,-1 0 1 0 0,1-1 0 0 0,0 0 0 0 0,16 5-1 0 0,-16-6 7 0 0,0 0 0 0 0,1 0-1 0 0,-1-1 1 0 0,1 0-1 0 0,-1 0 1 0 0,1-1 0 0 0,-1 0-1 0 0,1 0 1 0 0,-1-1 0 0 0,1-1-1 0 0,-1 1 1 0 0,1-1-1 0 0,-1 0 1 0 0,0-1 0 0 0,0 0-1 0 0,0-1 1 0 0,0 1 0 0 0,-1-1-1 0 0,1-1 1 0 0,-1 1-1 0 0,0-1 1 0 0,-1-1 0 0 0,1 1-1 0 0,-1-1 1 0 0,0 0 0 0 0,0-1-1 0 0,-1 1 1 0 0,0-1-1 0 0,5-8 1 0 0,9-17 39 0 0,-2-1 0 0 0,-1-1 0 0 0,-2-1 0 0 0,-1 0 0 0 0,-1-1 1 0 0,-3 0-1 0 0,0 0 0 0 0,3-43 0 0 0,-3-20 329 0 0,-6-180-1 0 0,-11 184 51 0 0,7 88-262 0 0,0 1 0 0 0,-1-1 0 0 0,1 0 0 0 0,-1 1-1 0 0,-1-1 1 0 0,1 1 0 0 0,-1 0 0 0 0,0 0 0 0 0,-1 0 0 0 0,1 0 0 0 0,-7-7 0 0 0,10 13-42 0 0,-4-2 647 0 0,-2 14-439 0 0,0 9-317 0 0,2 0-1 0 0,0 1 0 0 0,1-1 1 0 0,1 1-1 0 0,2 0 0 0 0,1 28 0 0 0,22 143-245 0 0,-15-133 83 0 0,-4-29-43 0 0,-3-10-324 0 0,2-1-1 0 0,0 1 1 0 0,1-1-1 0 0,1 0 1 0 0,0 0 0 0 0,2-1-1 0 0,1 0 1 0 0,11 23-1 0 0,-8-31-597 0 0,3-4-324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5.686"/>
    </inkml:context>
    <inkml:brush xml:id="br0">
      <inkml:brushProperty name="width" value="0.05" units="cm"/>
      <inkml:brushProperty name="height" value="0.05" units="cm"/>
      <inkml:brushProperty name="color" value="#FFFFFF"/>
    </inkml:brush>
  </inkml:definitions>
  <inkml:trace contextRef="#ctx0" brushRef="#br0">10 144 6489 0 0,'2'14'6416'0'0,"-2"63"-5286"0"0,-12 305-26 0 0,18-339-1210 0 0,1-35 28 0 0,3-27 30 0 0,-4-7 32 0 0,-2 0 1 0 0,-1 0-1 0 0,-1 0 0 0 0,-1 0 0 0 0,-1 0 0 0 0,-4-29 1 0 0,2 19 242 0 0,1 0 1 0 0,5-50-1 0 0,2 31 345 0 0,-6 39-401 0 0,1 1 1 0 0,1 0 0 0 0,0 0-1 0 0,2 0 1 0 0,-1 0-1 0 0,2 0 1 0 0,0 1-1 0 0,0-1 1 0 0,9-13-1 0 0,-10 22-129 0 0,0-1 0 0 0,1 1 0 0 0,-1 0-1 0 0,1 1 1 0 0,0-1 0 0 0,1 1-1 0 0,11-9 1 0 0,-15 13-39 0 0,-1 0 1 0 0,0 1-1 0 0,1-1 1 0 0,-1 0-1 0 0,1 1 1 0 0,-1-1-1 0 0,1 1 0 0 0,-1-1 1 0 0,1 1-1 0 0,0 0 1 0 0,-1-1-1 0 0,1 1 1 0 0,-1 0-1 0 0,1 0 1 0 0,0 0-1 0 0,-1 1 0 0 0,1-1 1 0 0,-1 0-1 0 0,1 1 1 0 0,-1-1-1 0 0,1 1 1 0 0,0-1-1 0 0,-1 1 1 0 0,0 0-1 0 0,1-1 0 0 0,-1 1 1 0 0,1 0-1 0 0,-1 0 1 0 0,0 0-1 0 0,0 0 1 0 0,1 0-1 0 0,-1 0 0 0 0,0 1 1 0 0,0-1-1 0 0,0 0 1 0 0,0 0-1 0 0,-1 1 1 0 0,1-1-1 0 0,0 1 1 0 0,0-1-1 0 0,-1 1 0 0 0,1 2 1 0 0,13 24 48 0 0,-3 2 0 0 0,0-1 0 0 0,-2 1 0 0 0,-1 0 0 0 0,5 38-1 0 0,-5-4-83 0 0,-2 96 0 0 0,-6-159 88 0 0,3 33-1640 0 0,2-27-518 0 0,7-21 49 0 0,-6 1 651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6.023"/>
    </inkml:context>
    <inkml:brush xml:id="br0">
      <inkml:brushProperty name="width" value="0.05" units="cm"/>
      <inkml:brushProperty name="height" value="0.05" units="cm"/>
      <inkml:brushProperty name="color" value="#FFFFFF"/>
    </inkml:brush>
  </inkml:definitions>
  <inkml:trace contextRef="#ctx0" brushRef="#br0">1 0 3457 0 0,'3'86'7543'0'0,"4"0"-4368"0"0,4 84-969 0 0,-14-87-1570 0 0,1-47-561 0 0,1 0 0 0 0,2 1 0 0 0,2-1 0 0 0,7 40 0 0 0,1-52-834 0 0,-11-24 685 0 0,1 1-1 0 0,-1-1 0 0 0,0 0 1 0 0,1 1-1 0 0,-1-1 1 0 0,0 0-1 0 0,1 0 0 0 0,-1 0 1 0 0,0 1-1 0 0,1-1 1 0 0,-1 0-1 0 0,1 0 0 0 0,-1 0 1 0 0,0 0-1 0 0,1 0 1 0 0,-1 0-1 0 0,1 0 0 0 0,-1 0 1 0 0,1 0-1 0 0,-1 0 1 0 0,0 0-1 0 0,1 0 0 0 0,-1 0 1 0 0,1 0-1 0 0,-1 0 1 0 0,0 0-1 0 0,1 0 0 0 0,-1 0 1 0 0,1-1-1 0 0,0 1 1 0 0,1-2-206 0 0,0 0 0 0 0,0 0 0 0 0,0-1 0 0 0,0 1 1 0 0,-1 0-1 0 0,1-1 0 0 0,-1 1 0 0 0,1-1 0 0 0,-1 0 1 0 0,0 1-1 0 0,0-1 0 0 0,0 0 0 0 0,1-4 1 0 0,2-17-1483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6.368"/>
    </inkml:context>
    <inkml:brush xml:id="br0">
      <inkml:brushProperty name="width" value="0.05" units="cm"/>
      <inkml:brushProperty name="height" value="0.05" units="cm"/>
      <inkml:brushProperty name="color" value="#FFFFFF"/>
    </inkml:brush>
  </inkml:definitions>
  <inkml:trace contextRef="#ctx0" brushRef="#br0">2 54 5137 0 0,'2'-18'2937'0'0,"3"7"-1697"0"0,-4-2-760 0 0,0 11 616 0 0,-1-5-752 0 0,0 5 8 0 0,0 1-31 0 0,-1 1 7 0 0,0 0-96 0 0,-1 0-184 0 0,1 0-264 0 0,-1 0-336 0 0,1 0 415 0 0,0 3-335 0 0,-1 2-200 0 0</inkml:trace>
  <inkml:trace contextRef="#ctx0" brushRef="#br0" timeOffset="1">92 114 8154 0 0,'-3'13'848'0'0,"1"-1"1"0"0,0 1 0 0 0,1 0-1 0 0,0 0 1 0 0,1 0-1 0 0,1 14 1 0 0,2-4-82 0 0,1-1 0 0 0,12 42 0 0 0,-1-21-223 0 0,2-1 1 0 0,41 72-1 0 0,-44-89-398 0 0,2-1 1 0 0,1-1-1 0 0,0-1 1 0 0,36 34-1 0 0,-42-45-542 0 0,0-1 0 0 0,1 0 1 0 0,1-1-1 0 0,0-1 0 0 0,0 0 0 0 0,0 0 0 0 0,1-1 0 0 0,0-1 0 0 0,1-1 1 0 0,19 6-1 0 0,-13-9-947 0 0,5-4-590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6.717"/>
    </inkml:context>
    <inkml:brush xml:id="br0">
      <inkml:brushProperty name="width" value="0.05" units="cm"/>
      <inkml:brushProperty name="height" value="0.05" units="cm"/>
      <inkml:brushProperty name="color" value="#FFFFFF"/>
    </inkml:brush>
  </inkml:definitions>
  <inkml:trace contextRef="#ctx0" brushRef="#br0">496 0 11658 0 0,'-7'1'790'0'0,"-1"-1"0"0"0,1 1 0 0 0,0 0 0 0 0,-1 1-1 0 0,1 0 1 0 0,0 0 0 0 0,0 1 0 0 0,-13 6 0 0 0,8-3-350 0 0,0 2 0 0 0,1 0 1 0 0,0 0-1 0 0,-13 13 1 0 0,-4 8-136 0 0,1 1 1 0 0,-28 42-1 0 0,54-72-297 0 0,-123 187 599 0 0,33-47-3477 0 0,79-124 1884 0 0,2-5-470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01.863"/>
    </inkml:context>
    <inkml:brush xml:id="br0">
      <inkml:brushProperty name="width" value="0.05" units="cm"/>
      <inkml:brushProperty name="height" value="0.05" units="cm"/>
      <inkml:brushProperty name="color" value="#FFFFFF"/>
    </inkml:brush>
  </inkml:definitions>
  <inkml:trace contextRef="#ctx0" brushRef="#br0">193 245 2056 0 0,'3'-51'4031'0'0,"-1"41"-3601"0"0,-1 0 0 0 0,0 0 0 0 0,-1 0 0 0 0,0 0 0 0 0,-1 0 0 0 0,0 0 0 0 0,-5-20 0 0 0,5 27-372 0 0,0 0-1 0 0,0 1 1 0 0,0-1-1 0 0,0 1 1 0 0,-1-1-1 0 0,1 1 0 0 0,-1-1 1 0 0,0 1-1 0 0,1 0 1 0 0,-1 0-1 0 0,0 0 1 0 0,0 0-1 0 0,0 0 1 0 0,-1 0-1 0 0,1 1 0 0 0,0-1 1 0 0,-1 1-1 0 0,1-1 1 0 0,-1 1-1 0 0,1 0 1 0 0,-1 0-1 0 0,0 0 0 0 0,1 0 1 0 0,-1 1-1 0 0,0-1 1 0 0,0 1-1 0 0,0-1 1 0 0,1 1-1 0 0,-1 0 1 0 0,0 0-1 0 0,0 0 0 0 0,0 1 1 0 0,0-1-1 0 0,-5 2 1 0 0,2 0-43 0 0,0 0 1 0 0,1 0-1 0 0,-1 0 0 0 0,0 1 1 0 0,1-1-1 0 0,-1 1 0 0 0,1 1 1 0 0,0-1-1 0 0,0 1 1 0 0,0 0-1 0 0,1 0 0 0 0,-1 0 1 0 0,1 1-1 0 0,0-1 0 0 0,-5 9 1 0 0,5-7-21 0 0,1 1-1 0 0,0-1 1 0 0,0 1 0 0 0,1-1 0 0 0,0 1-1 0 0,0 0 1 0 0,1 0 0 0 0,0 0 0 0 0,0 0-1 0 0,0 0 1 0 0,1 0 0 0 0,0 0 0 0 0,1 0-1 0 0,-1 0 1 0 0,1 0 0 0 0,1 0 0 0 0,-1 0-1 0 0,1-1 1 0 0,4 9 0 0 0,-5-11 14 0 0,1 0 0 0 0,0 0 0 0 0,1 0 0 0 0,-1 0 0 0 0,1-1 0 0 0,0 1-1 0 0,0-1 1 0 0,0 0 0 0 0,0 1 0 0 0,0-2 0 0 0,1 1 0 0 0,-1 0 0 0 0,1-1 0 0 0,0 1 0 0 0,0-1 0 0 0,0 0 0 0 0,0 0 0 0 0,0-1 0 0 0,0 1 0 0 0,0-1 0 0 0,1 0-1 0 0,-1 0 1 0 0,0-1 0 0 0,1 1 0 0 0,-1-1 0 0 0,1 0 0 0 0,-1 0 0 0 0,1 0 0 0 0,-1-1 0 0 0,8-1 0 0 0,-5 1 80 0 0,-1-1 0 0 0,1 0 0 0 0,0 0 0 0 0,-1 0 0 0 0,0-1 0 0 0,1 0 0 0 0,-1 0 0 0 0,0-1 0 0 0,0 0 0 0 0,-1 0 0 0 0,1 0 0 0 0,-1 0 0 0 0,0-1 0 0 0,0 0 0 0 0,-1 0 0 0 0,1-1 0 0 0,-1 1 0 0 0,0-1 0 0 0,-1 0 0 0 0,1 0 0 0 0,-1 0 0 0 0,0 0 1 0 0,-1-1-1 0 0,4-10 0 0 0,-2 0-407 0 0,-1 0 0 0 0,0 0 0 0 0,-1-1 0 0 0,-1 1 0 0 0,-1-1 1 0 0,-1 1-1 0 0,0 0 0 0 0,-6-29 0 0 0,6 35-921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02.344"/>
    </inkml:context>
    <inkml:brush xml:id="br0">
      <inkml:brushProperty name="width" value="0.05" units="cm"/>
      <inkml:brushProperty name="height" value="0.05" units="cm"/>
      <inkml:brushProperty name="color" value="#FFFFFF"/>
    </inkml:brush>
  </inkml:definitions>
  <inkml:trace contextRef="#ctx0" brushRef="#br0">47 258 1328 0 0,'-1'0'253'0'0,"0"1"0"0"0,0-1 0 0 0,0 0 0 0 0,0 0 0 0 0,0 0 0 0 0,0 1-1 0 0,0-1 1 0 0,1 1 0 0 0,-1-1 0 0 0,0 0 0 0 0,0 1 0 0 0,0 0 0 0 0,0-1 0 0 0,1 1 0 0 0,-1-1-1 0 0,0 1 1 0 0,0 0 0 0 0,0 1 0 0 0,-11 20 1069 0 0,-1 25-1920 0 0,12-42 956 0 0,-1 9-316 0 0,1 1 0 0 0,1-1-1 0 0,0 1 1 0 0,0-1 0 0 0,2 1 0 0 0,0-1 0 0 0,0 1 0 0 0,8 19 0 0 0,-2 3 225 0 0,-6-29 1109 0 0,1-10-482 0 0,1-20-80 0 0,0-40 212 0 0,-7-24 1 0 0,1 34-399 0 0,6-74 0 0 0,-3 111-523 0 0,2 0 0 0 0,0 0 0 0 0,0 0 0 0 0,1 1 0 0 0,1-1 0 0 0,0 1 0 0 0,1 0 0 0 0,1 0 0 0 0,11-17 0 0 0,-17 29-103 0 0,0 0 1 0 0,1 1-1 0 0,-1-1 1 0 0,0 0-1 0 0,1 1 1 0 0,-1-1-1 0 0,1 1 1 0 0,-1 0-1 0 0,1-1 1 0 0,0 1-1 0 0,-1 0 1 0 0,1 0-1 0 0,0 0 1 0 0,0 0-1 0 0,0 1 1 0 0,0-1-1 0 0,0 0 1 0 0,0 1-1 0 0,0-1 1 0 0,0 1-1 0 0,0 0 1 0 0,0 0-1 0 0,0-1 1 0 0,0 1-1 0 0,0 1 1 0 0,0-1-1 0 0,0 0 1 0 0,0 0-1 0 0,4 2 1 0 0,-5-2-301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02.677"/>
    </inkml:context>
    <inkml:brush xml:id="br0">
      <inkml:brushProperty name="width" value="0.05" units="cm"/>
      <inkml:brushProperty name="height" value="0.05" units="cm"/>
      <inkml:brushProperty name="color" value="#FFFFFF"/>
    </inkml:brush>
  </inkml:definitions>
  <inkml:trace contextRef="#ctx0" brushRef="#br0">22 76 6961 0 0,'-2'2'207'0'0,"1"-1"-1"0"0,-1 0 0 0 0,0 1 0 0 0,1-1 0 0 0,-1 1 1 0 0,1 0-1 0 0,0-1 0 0 0,-1 1 0 0 0,1 0 0 0 0,0 0 1 0 0,0 0-1 0 0,0 0 0 0 0,0 0 0 0 0,1 0 0 0 0,-1 0 1 0 0,0 0-1 0 0,1 0 0 0 0,0 0 0 0 0,-1 1 0 0 0,1-1 1 0 0,0 0-1 0 0,0 0 0 0 0,0 0 0 0 0,0 0 0 0 0,2 5 711 0 0,27-5-736 0 0,-25-1-171 0 0,-1-1 1 0 0,1 1 0 0 0,0-1-1 0 0,-1 0 1 0 0,1 0-1 0 0,-1 0 1 0 0,1-1-1 0 0,0 1 1 0 0,-1-1 0 0 0,1 0-1 0 0,-1 0 1 0 0,1 0-1 0 0,-1 0 1 0 0,1-1-1 0 0,-1 1 1 0 0,5-4 0 0 0,11-7 76 0 0,23-14-1898 0 0,57-47-1 0 0,-87 65 508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03.010"/>
    </inkml:context>
    <inkml:brush xml:id="br0">
      <inkml:brushProperty name="width" value="0.05" units="cm"/>
      <inkml:brushProperty name="height" value="0.05" units="cm"/>
      <inkml:brushProperty name="color" value="#FFFFFF"/>
    </inkml:brush>
  </inkml:definitions>
  <inkml:trace contextRef="#ctx0" brushRef="#br0">24 432 4753 0 0,'-3'14'1308'0'0,"-2"1"-527"0"0,2 0 0 0 0,0 0-1 0 0,1 0 1 0 0,0 1 0 0 0,1 26 0 0 0,1-211 516 0 0,-3 124-1251 0 0,1 0 1 0 0,6-47-1 0 0,-3 72-34 0 0,2 1-1 0 0,1 0 1 0 0,0 0-1 0 0,1 0 0 0 0,1 0 1 0 0,1 1-1 0 0,11-21 0 0 0,-17 36-4 0 0,1 0 0 0 0,0 0 0 0 0,0 0 0 0 0,1 1 0 0 0,-1-1 0 0 0,1 1-1 0 0,-1 0 1 0 0,1-1 0 0 0,0 1 0 0 0,0 0 0 0 0,-1 1 0 0 0,1-1 0 0 0,1 0 0 0 0,-1 1-1 0 0,0 0 1 0 0,0-1 0 0 0,1 1 0 0 0,-1 1 0 0 0,0-1 0 0 0,1 0 0 0 0,-1 1 0 0 0,1 0-1 0 0,-1 0 1 0 0,1 0 0 0 0,6 1 0 0 0,-4-1-229 0 0,0 1 0 0 0,0 1 0 0 0,1-1 0 0 0,-1 1 0 0 0,0 0 0 0 0,0 0 0 0 0,-1 1 0 0 0,1 0 0 0 0,0 0 0 0 0,-1 0 0 0 0,0 1 0 0 0,10 8 0 0 0,-4-3-958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03.386"/>
    </inkml:context>
    <inkml:brush xml:id="br0">
      <inkml:brushProperty name="width" value="0.05" units="cm"/>
      <inkml:brushProperty name="height" value="0.05" units="cm"/>
      <inkml:brushProperty name="color" value="#FFFFFF"/>
    </inkml:brush>
  </inkml:definitions>
  <inkml:trace contextRef="#ctx0" brushRef="#br0">2 65 6217 0 0,'-1'-4'5879'0'0,"12"10"-4035"0"0,1-2-1780 0 0,0 0 0 0 0,1-1 0 0 0,-1 0-1 0 0,1-1 1 0 0,0-1 0 0 0,-1 0 0 0 0,1 0-1 0 0,0-1 1 0 0,0-1 0 0 0,20-4 0 0 0,-24 4-172 0 0,-1-1 0 0 0,1 0 0 0 0,-1-1 0 0 0,0 0 0 0 0,0 0 0 0 0,12-7 0 0 0,-9 3-932 0 0,1-1 1 0 0,-1 0-1 0 0,14-14 0 0 0,-12 11-741 0 0</inkml:trace>
  <inkml:trace contextRef="#ctx0" brushRef="#br0" timeOffset="1">376 5 5193 0 0,'-9'19'2345'0'0,"5"7"-1345"0"0,-2 1-584 0 0,3-2 88 0 0,-2 1-8 0 0,2-3 0 0 0,2-4-56 0 0,-2-2-184 0 0,0 1-104 0 0,3-7-40 0 0,0-4-40 0 0,3-1-72 0 0,-3-8-1816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03.732"/>
    </inkml:context>
    <inkml:brush xml:id="br0">
      <inkml:brushProperty name="width" value="0.05" units="cm"/>
      <inkml:brushProperty name="height" value="0.05" units="cm"/>
      <inkml:brushProperty name="color" value="#FFFFFF"/>
    </inkml:brush>
  </inkml:definitions>
  <inkml:trace contextRef="#ctx0" brushRef="#br0">143 68 4417 0 0,'-18'-42'5021'0'0,"17"40"-4854"0"0,0 0 0 0 0,0 1-1 0 0,0-1 1 0 0,0 1-1 0 0,0-1 1 0 0,0 1-1 0 0,0-1 1 0 0,0 1-1 0 0,-1 0 1 0 0,1 0 0 0 0,-1-1-1 0 0,1 1 1 0 0,-1 0-1 0 0,1 0 1 0 0,-1 1-1 0 0,1-1 1 0 0,-1 0 0 0 0,0 0-1 0 0,0 1 1 0 0,1-1-1 0 0,-4 0 1 0 0,-3 9-117 0 0,-1 1-46 0 0,0 1 0 0 0,1 0 0 0 0,1 1 0 0 0,0 0 0 0 0,0 0 0 0 0,1 1 0 0 0,0 0 0 0 0,1 0 0 0 0,0 0 0 0 0,1 0 0 0 0,1 1 0 0 0,-4 17 0 0 0,7-19-22 0 0,0 0-1 0 0,0 1 1 0 0,1-1-1 0 0,0 0 1 0 0,5 20-1 0 0,-5-28 2 0 0,-1 0 0 0 0,1 0-1 0 0,0 0 1 0 0,0 0 0 0 0,0 0 0 0 0,1-1-1 0 0,-1 1 1 0 0,1 0 0 0 0,-1-1 0 0 0,1 1-1 0 0,0-1 1 0 0,0 1 0 0 0,0-1 0 0 0,0 0-1 0 0,0 0 1 0 0,1 0 0 0 0,-1 0-1 0 0,1 0 1 0 0,-1-1 0 0 0,1 1 0 0 0,0-1-1 0 0,-1 1 1 0 0,1-1 0 0 0,0 0 0 0 0,0 0-1 0 0,4 0 1 0 0,-5-1-120 0 0,1 0 1 0 0,-1 0-1 0 0,0-1 1 0 0,0 1-1 0 0,0-1 1 0 0,0 1-1 0 0,0-1 1 0 0,0 0-1 0 0,0 0 1 0 0,0 0-1 0 0,-1 0 1 0 0,1 0-1 0 0,0 0 1 0 0,0-1-1 0 0,-1 1 0 0 0,1 0 1 0 0,-1-1-1 0 0,1 1 1 0 0,-1-1-1 0 0,2-2 1 0 0,4-4-623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04.065"/>
    </inkml:context>
    <inkml:brush xml:id="br0">
      <inkml:brushProperty name="width" value="0.05" units="cm"/>
      <inkml:brushProperty name="height" value="0.05" units="cm"/>
      <inkml:brushProperty name="color" value="#FFFFFF"/>
    </inkml:brush>
  </inkml:definitions>
  <inkml:trace contextRef="#ctx0" brushRef="#br0">66 245 4329 0 0,'10'-8'7278'0'0,"5"0"-4771"0"0,-7 4-2566 0 0,0 0 1 0 0,0-1-1 0 0,-1 0 1 0 0,1 0-1 0 0,10-10 1 0 0,-11 7 87 0 0,0 1 1 0 0,-1-1-1 0 0,0 0 0 0 0,0-1 1 0 0,-1 1-1 0 0,0-1 0 0 0,0 0 1 0 0,-1-1-1 0 0,0 1 0 0 0,-1-1 1 0 0,0 0-1 0 0,0 1 0 0 0,-1-1 1 0 0,1-14-1 0 0,-3 22-29 0 0,0 0 0 0 0,-1 0 0 0 0,1 0 0 0 0,-1 1 0 0 0,0-1 0 0 0,1 0 0 0 0,-1 1 0 0 0,0-1 0 0 0,0 1 0 0 0,0-1 0 0 0,0 1 0 0 0,0-1 0 0 0,0 1 0 0 0,-1-1 1 0 0,1 1-1 0 0,0 0 0 0 0,-1 0 0 0 0,1 0 0 0 0,-1 0 0 0 0,1 0 0 0 0,-1 0 0 0 0,0 0 0 0 0,1 0 0 0 0,-1 1 0 0 0,0-1 0 0 0,1 1 0 0 0,-1-1 0 0 0,-3 0 0 0 0,0 0-27 0 0,0 0 0 0 0,0-1 0 0 0,0 2 0 0 0,0-1 0 0 0,-1 1 0 0 0,1-1-1 0 0,0 2 1 0 0,-11 0 0 0 0,11 1 1 0 0,-1 0-1 0 0,1 0 0 0 0,0 0 1 0 0,0 1-1 0 0,0-1 1 0 0,0 1-1 0 0,0 0 0 0 0,1 1 1 0 0,-1-1-1 0 0,1 1 0 0 0,0 0 1 0 0,0 0-1 0 0,-6 9 1 0 0,4-4 1 0 0,1 0 0 0 0,-1 1 0 0 0,2-1 1 0 0,0 1-1 0 0,0 0 0 0 0,-5 20 0 0 0,4-2-8 0 0,1 0-1 0 0,2-1 0 0 0,0 1 0 0 0,5 50 0 0 0,-3-77 18 0 0,0 1-1 0 0,0 0 0 0 0,0 0 1 0 0,0-1-1 0 0,0 1 0 0 0,1 0 1 0 0,-1 0-1 0 0,1-1 0 0 0,-1 1 1 0 0,1-1-1 0 0,0 1 0 0 0,0 0 1 0 0,-1-1-1 0 0,1 1 0 0 0,0-1 1 0 0,1 0-1 0 0,-1 1 0 0 0,0-1 1 0 0,0 0-1 0 0,0 0 0 0 0,1 1 1 0 0,-1-1-1 0 0,1 0 0 0 0,-1 0 1 0 0,1-1-1 0 0,-1 1 0 0 0,1 0 1 0 0,-1 0-1 0 0,1-1 0 0 0,0 1 1 0 0,-1-1-1 0 0,1 1 0 0 0,2-1 1 0 0,2 0-134 0 0,1 0 0 0 0,-1 0 1 0 0,1-1-1 0 0,-1 0 0 0 0,1 0 0 0 0,-1 0 1 0 0,11-4-1 0 0,9-6-457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0.772"/>
    </inkml:context>
    <inkml:brush xml:id="br0">
      <inkml:brushProperty name="width" value="0.05" units="cm"/>
      <inkml:brushProperty name="height" value="0.05" units="cm"/>
      <inkml:brushProperty name="color" value="#FFFFFF"/>
    </inkml:brush>
  </inkml:definitions>
  <inkml:trace contextRef="#ctx0" brushRef="#br0">110 77 3425 0 0,'8'-71'4557'0'0,"-8"71"-4510"0"0,0 0 1 0 0,0-1-1 0 0,0 1 1 0 0,0 0-1 0 0,0 0 0 0 0,0 0 1 0 0,0-1-1 0 0,0 1 1 0 0,-1 0-1 0 0,1 0 1 0 0,0-1-1 0 0,0 1 1 0 0,0 0-1 0 0,0 0 1 0 0,0 0-1 0 0,0-1 1 0 0,-1 1-1 0 0,1 0 0 0 0,0 0 1 0 0,0 0-1 0 0,0 0 1 0 0,0-1-1 0 0,-1 1 1 0 0,1 0-1 0 0,0 0 1 0 0,0 0-1 0 0,-1 0 1 0 0,1 0-1 0 0,0 0 1 0 0,0 0-1 0 0,0 0 1 0 0,-1-1-1 0 0,1 1 0 0 0,0 0 1 0 0,0 0-1 0 0,-1 0 1 0 0,1 0-1 0 0,0 0 1 0 0,0 0-1 0 0,-1 0 1 0 0,1 0-1 0 0,0 1 1 0 0,0-1-1 0 0,-1 0 1 0 0,1 0-1 0 0,0 0 0 0 0,0 0 1 0 0,0 0-1 0 0,-1 0 1 0 0,1 0-1 0 0,0 0 1 0 0,0 1-1 0 0,0-1 1 0 0,-1 0-1 0 0,1 0 1 0 0,-4 4 41 0 0,-1-1 0 0 0,1 1-1 0 0,0 0 1 0 0,1 0 0 0 0,-1 1 0 0 0,1-1 0 0 0,0 1 0 0 0,0-1 0 0 0,0 1 0 0 0,0 0 0 0 0,1 0 0 0 0,0 0 0 0 0,-3 10 0 0 0,-16 82 235 0 0,15-64-205 0 0,-7 40-80 0 0,3 1 1 0 0,4 1-1 0 0,3-1 1 0 0,8 101-1 0 0,1-93-38 0 0,11 98-159 0 0,-11-95-390 0 0,-6-65 14 0 0,1 0 0 0 0,1 0 1 0 0,1 0-1 0 0,0 0 0 0 0,11 33 1 0 0,-8-37-515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2:58.630"/>
    </inkml:context>
    <inkml:brush xml:id="br0">
      <inkml:brushProperty name="width" value="0.05" units="cm"/>
      <inkml:brushProperty name="height" value="0.05" units="cm"/>
    </inkml:brush>
  </inkml:definitions>
  <inkml:trace contextRef="#ctx0" brushRef="#br0">2 488 7370 0 0,'-2'-3'3233'0'0,"13"-4"-3446"0"0,40-14 273 0 0,-34 12 37 0 0,1 1 0 0 0,0 1 1 0 0,1 1-1 0 0,-1 0 1 0 0,1 2-1 0 0,0 0 1 0 0,0 1-1 0 0,36-1 0 0 0,111 16-52 0 0,293 13-120 0 0,963-100 81 0 0,-1304 57 35 0 0,200-57-1 0 0,103-69-346 0 0,-60 28-2416 0 0,-299 101 1833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1.121"/>
    </inkml:context>
    <inkml:brush xml:id="br0">
      <inkml:brushProperty name="width" value="0.05" units="cm"/>
      <inkml:brushProperty name="height" value="0.05" units="cm"/>
      <inkml:brushProperty name="color" value="#FFFFFF"/>
    </inkml:brush>
  </inkml:definitions>
  <inkml:trace contextRef="#ctx0" brushRef="#br0">26 328 6265 0 0,'-17'16'2793'0'0,"9"-11"-2187"0"0,8-9 986 0 0,29-29-1293 0 0,1 2 1 0 0,1 1-1 0 0,2 1 0 0 0,0 2 1 0 0,2 1-1 0 0,1 2 1 0 0,48-24-1 0 0,-51 33-183 0 0,-1 1 0 0 0,2 2 0 0 0,0 1 0 0 0,0 2 0 0 0,66-9 0 0 0,178 0 460 0 0,206 33 265 0 0,-2 32-1016 0 0,-285-26-926 0 0,-19 2-1787 0 0,-132-16 1250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1.468"/>
    </inkml:context>
    <inkml:brush xml:id="br0">
      <inkml:brushProperty name="width" value="0.05" units="cm"/>
      <inkml:brushProperty name="height" value="0.05" units="cm"/>
      <inkml:brushProperty name="color" value="#FFFFFF"/>
    </inkml:brush>
  </inkml:definitions>
  <inkml:trace contextRef="#ctx0" brushRef="#br0">33 0 7994 0 0,'-30'15'3661'0'0,"27"-4"-3171"0"0,19 0-208 0 0,-3-6-45 0 0,1 0 0 0 0,-1-1 0 0 0,1-1 0 0 0,0 0 0 0 0,0-1 0 0 0,21 0 0 0 0,91-4 838 0 0,-106 1-909 0 0,197-6 976 0 0,359 36-1 0 0,-455-14-1012 0 0,132 10-829 0 0,-206-23-455 0 0,0-2 1 0 0,0-3-1 0 0,62-10 0 0 0,-49 3-680 0 0,2-2-716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1.800"/>
    </inkml:context>
    <inkml:brush xml:id="br0">
      <inkml:brushProperty name="width" value="0.05" units="cm"/>
      <inkml:brushProperty name="height" value="0.05" units="cm"/>
      <inkml:brushProperty name="color" value="#FFFFFF"/>
    </inkml:brush>
  </inkml:definitions>
  <inkml:trace contextRef="#ctx0" brushRef="#br0">137 1 8626 0 0,'-18'174'4918'0'0,"-4"65"-5235"0"0,-15 338 572 0 0,21-371-226 0 0,-5-16-498 0 0,10-112-949 0 0,4-1 0 0 0,3 111-1 0 0,9-142-487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2.539"/>
    </inkml:context>
    <inkml:brush xml:id="br0">
      <inkml:brushProperty name="width" value="0.05" units="cm"/>
      <inkml:brushProperty name="height" value="0.05" units="cm"/>
      <inkml:brushProperty name="color" value="#FFFFFF"/>
    </inkml:brush>
  </inkml:definitions>
  <inkml:trace contextRef="#ctx0" brushRef="#br0">204 145 960 0 0,'-14'-28'6654'0'0,"3"-1"-4479"0"0,8 19-2028 0 0,-1 1 0 0 0,0-1 0 0 0,0 1 0 0 0,-11-17 0 0 0,14 24-99 0 0,0 1 1 0 0,0-1-1 0 0,-1 0 1 0 0,1 1-1 0 0,0-1 1 0 0,-1 1-1 0 0,1 0 1 0 0,-1-1-1 0 0,1 1 1 0 0,-1 0-1 0 0,0 0 1 0 0,0 0-1 0 0,1 0 1 0 0,-1 0 0 0 0,0 0-1 0 0,0 1 1 0 0,0-1-1 0 0,0 1 1 0 0,0-1-1 0 0,0 1 1 0 0,0 0-1 0 0,0-1 1 0 0,0 1-1 0 0,-3 1 1 0 0,1 0-22 0 0,1 0 0 0 0,-1 0 1 0 0,1 0-1 0 0,-1 1 0 0 0,1 0 0 0 0,0-1 0 0 0,0 1 1 0 0,0 1-1 0 0,0-1 0 0 0,0 0 0 0 0,1 1 1 0 0,-5 4-1 0 0,-1 2-33 0 0,1 1-1 0 0,0 0 1 0 0,0 0 0 0 0,1 0 0 0 0,1 1 0 0 0,0 0-1 0 0,-7 20 1 0 0,11-25-2 0 0,1 1-1 0 0,-1-1 0 0 0,1 0 1 0 0,0 1-1 0 0,1-1 1 0 0,0 0-1 0 0,0 0 0 0 0,0 0 1 0 0,1 1-1 0 0,-1-1 1 0 0,2 0-1 0 0,-1-1 1 0 0,1 1-1 0 0,-1 0 0 0 0,2-1 1 0 0,-1 1-1 0 0,0-1 1 0 0,1 0-1 0 0,0 0 0 0 0,5 4 1 0 0,12 12-9 0 0,0 0 1 0 0,44 32 0 0 0,-61-50 16 0 0,102 61 143 0 0,-105-63-118 0 0,0 0 0 0 0,-1 0 0 0 0,1 0 0 0 0,0 0 0 0 0,0 0 0 0 0,-1 1 0 0 0,1-1 0 0 0,-1 0 0 0 0,1 1 0 0 0,-1-1 1 0 0,1 0-1 0 0,-1 1 0 0 0,0-1 0 0 0,0 1 0 0 0,0-1 0 0 0,1 0 0 0 0,-1 1 0 0 0,-1-1 0 0 0,1 1 0 0 0,0-1 0 0 0,0 1 1 0 0,0-1-1 0 0,-1 0 0 0 0,1 1 0 0 0,-1-1 0 0 0,1 0 0 0 0,-1 1 0 0 0,0-1 0 0 0,1 0 0 0 0,-1 0 0 0 0,0 0 0 0 0,0 0 0 0 0,0 1 1 0 0,-1 0-1 0 0,-36 39 525 0 0,37-40-531 0 0,-4 3 12 0 0,-1 1 1 0 0,-1-1 0 0 0,1 0 0 0 0,0-1-1 0 0,-1 1 1 0 0,0-1 0 0 0,1-1 0 0 0,-1 1 0 0 0,-1-1-1 0 0,1 0 1 0 0,0-1 0 0 0,0 0 0 0 0,-1 0 0 0 0,-13 0-1 0 0,17-1-151 0 0,-1 0 0 0 0,1 0 0 0 0,0-1 0 0 0,-1 0-1 0 0,1 0 1 0 0,0 0 0 0 0,0 0 0 0 0,0 0 0 0 0,0-1-1 0 0,0 0 1 0 0,0 0 0 0 0,0 0 0 0 0,0 0 0 0 0,1-1-1 0 0,-1 1 1 0 0,1-1 0 0 0,0 0 0 0 0,0 0 0 0 0,0 0-1 0 0,0 0 1 0 0,0-1 0 0 0,1 1 0 0 0,-1-1 0 0 0,1 1-1 0 0,0-1 1 0 0,-2-6 0 0 0,2-7-926 0 0,2 1-499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2.887"/>
    </inkml:context>
    <inkml:brush xml:id="br0">
      <inkml:brushProperty name="width" value="0.05" units="cm"/>
      <inkml:brushProperty name="height" value="0.05" units="cm"/>
      <inkml:brushProperty name="color" value="#FFFFFF"/>
    </inkml:brush>
  </inkml:definitions>
  <inkml:trace contextRef="#ctx0" brushRef="#br0">285 42 5233 0 0,'-2'-3'270'0'0,"0"0"1"0"0,-1 0-1 0 0,1 0 0 0 0,-1 0 1 0 0,0 1-1 0 0,0-1 0 0 0,0 1 1 0 0,0-1-1 0 0,0 1 0 0 0,-1 0 0 0 0,1 1 1 0 0,0-1-1 0 0,-1 0 0 0 0,0 1 1 0 0,1 0-1 0 0,-1 0 0 0 0,0 0 1 0 0,0 0-1 0 0,1 1 0 0 0,-1-1 0 0 0,-5 1 1 0 0,1-1-51 0 0,-1 0 1 0 0,1 1 0 0 0,-1 0-1 0 0,1 1 1 0 0,-1 0 0 0 0,0 0-1 0 0,1 1 1 0 0,-15 4-1 0 0,15-1-184 0 0,1-1 0 0 0,-1 1 0 0 0,1 1 0 0 0,1 0 0 0 0,-1 0 0 0 0,1 0 0 0 0,0 1 0 0 0,0-1 0 0 0,1 1 0 0 0,0 1-1 0 0,0-1 1 0 0,1 1 0 0 0,0 0 0 0 0,0 0 0 0 0,1 0 0 0 0,0 0 0 0 0,-3 11 0 0 0,2-3-45 0 0,0 1-1 0 0,0 0 1 0 0,2-1 0 0 0,0 1 0 0 0,1 0 0 0 0,0 0 0 0 0,2 0 0 0 0,2 19 0 0 0,-2-30 8 0 0,0 0 0 0 0,0 0 0 0 0,1 0 0 0 0,0 0 0 0 0,0 0 0 0 0,0 0 0 0 0,1 0 0 0 0,0-1 0 0 0,0 1 0 0 0,0-1 0 0 0,1 0 0 0 0,7 9 0 0 0,-9-12 1 0 0,1-1 0 0 0,-1 1 0 0 0,0-1 0 0 0,0 0 0 0 0,1 0 0 0 0,-1 0 1 0 0,0 0-1 0 0,1 0 0 0 0,-1 0 0 0 0,1-1 0 0 0,-1 1 0 0 0,1-1 1 0 0,0 0-1 0 0,-1 0 0 0 0,1 0 0 0 0,-1 0 0 0 0,1 0 0 0 0,-1 0 0 0 0,1-1 1 0 0,0 1-1 0 0,-1-1 0 0 0,1 0 0 0 0,-1 0 0 0 0,0 0 0 0 0,1 0 1 0 0,-1 0-1 0 0,0 0 0 0 0,0-1 0 0 0,0 1 0 0 0,1-1 0 0 0,-1 1 0 0 0,2-4 1 0 0,5-1 3 0 0,-1-1 0 0 0,0-1 0 0 0,0 1 1 0 0,0-2-1 0 0,-1 1 0 0 0,0-1 0 0 0,-1 0 1 0 0,0 0-1 0 0,0 0 0 0 0,-1-1 1 0 0,0 0-1 0 0,-1 0 0 0 0,5-16 0 0 0,-6 12-357 0 0,0 0 0 0 0,-2 0 0 0 0,1-1 0 0 0,-2 1 0 0 0,0 0 0 0 0,0-1 0 0 0,-1 1-1 0 0,-1 0 1 0 0,-6-25 0 0 0,2 20-983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3.235"/>
    </inkml:context>
    <inkml:brush xml:id="br0">
      <inkml:brushProperty name="width" value="0.05" units="cm"/>
      <inkml:brushProperty name="height" value="0.05" units="cm"/>
      <inkml:brushProperty name="color" value="#FFFFFF"/>
    </inkml:brush>
  </inkml:definitions>
  <inkml:trace contextRef="#ctx0" brushRef="#br0">45 2 4321 0 0,'0'0'81'0'0,"0"0"1"0"0,0-1 0 0 0,0 1-1 0 0,0 0 1 0 0,-1 0-1 0 0,1 0 1 0 0,0 0-1 0 0,0 0 1 0 0,-1 0-1 0 0,1-1 1 0 0,0 1-1 0 0,0 0 1 0 0,-1 0 0 0 0,1 0-1 0 0,0 0 1 0 0,0 0-1 0 0,-1 0 1 0 0,1 0-1 0 0,0 0 1 0 0,0 0-1 0 0,-1 0 1 0 0,1 0 0 0 0,0 0-1 0 0,0 0 1 0 0,-1 0-1 0 0,1 0 1 0 0,0 1-1 0 0,0-1 1 0 0,-1 0-1 0 0,1 0 1 0 0,0 0-1 0 0,0 0 1 0 0,0 0 0 0 0,-1 0-1 0 0,1 1 1 0 0,0-1-1 0 0,0 0 1 0 0,0 0-1 0 0,0 0 1 0 0,-1 1-1 0 0,1-1 1 0 0,0 0-1 0 0,0 0 1 0 0,0 0 0 0 0,0 1-1 0 0,0-1 1 0 0,0 0-1 0 0,0 0 1 0 0,-1 1-1 0 0,1-1 1 0 0,0 0-1 0 0,0 0 1 0 0,0 1-1 0 0,0-1 1 0 0,0 1 0 0 0,-8 28 1668 0 0,0 34-673 0 0,-11 339 762 0 0,24-377-3046 0 0,-5-24 1128 0 0,1-1 1 0 0,-1 1-1 0 0,0-1 0 0 0,1 0 0 0 0,-1 1 0 0 0,1-1 1 0 0,-1 0-1 0 0,0 1 0 0 0,1-1 0 0 0,-1 0 0 0 0,1 0 0 0 0,-1 1 1 0 0,1-1-1 0 0,-1 0 0 0 0,1 0 0 0 0,-1 0 0 0 0,1 0 1 0 0,-1 0-1 0 0,1 0 0 0 0,-1 0 0 0 0,1 0 0 0 0,-1 0 1 0 0,1 0-1 0 0,-1 0 0 0 0,1 0 0 0 0,-1 0 0 0 0,1 0 1 0 0,-1 0-1 0 0,1 0 0 0 0,-1 0 0 0 0,1-1 0 0 0,-1 1 0 0 0,1 0 1 0 0,-1 0-1 0 0,1-1 0 0 0,10-4-1317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3.568"/>
    </inkml:context>
    <inkml:brush xml:id="br0">
      <inkml:brushProperty name="width" value="0.05" units="cm"/>
      <inkml:brushProperty name="height" value="0.05" units="cm"/>
      <inkml:brushProperty name="color" value="#FFFFFF"/>
    </inkml:brush>
  </inkml:definitions>
  <inkml:trace contextRef="#ctx0" brushRef="#br0">26 281 5193 0 0,'-3'3'296'0'0,"1"-1"-1"0"0,0 1 1 0 0,0 0-1 0 0,0 0 1 0 0,0 0-1 0 0,0 0 1 0 0,1 0-1 0 0,-1 0 1 0 0,1 0-1 0 0,0 0 1 0 0,0 1-1 0 0,0-1 1 0 0,0 0-1 0 0,1 1 1 0 0,-1-1-1 0 0,1 6 1 0 0,-1 61 543 0 0,1-65-669 0 0,0-5-172 0 0,5 52 302 0 0,-4-49-401 0 0,-1-1 0 0 0,1 1 1 0 0,-1-1-1 0 0,1 1 0 0 0,0-1 0 0 0,0 1 0 0 0,0-1 1 0 0,0 0-1 0 0,0 0 0 0 0,0 1 0 0 0,1-1 1 0 0,-1 0-1 0 0,1 0 0 0 0,0 0 0 0 0,-1 0 1 0 0,1-1-1 0 0,3 3 0 0 0,-4-3-516 0 0,-1-2-290 0 0</inkml:trace>
  <inkml:trace contextRef="#ctx0" brushRef="#br0" timeOffset="1">196 9 5681 0 0,'0'-9'3977'0'0,"-4"16"-3505"0"0,-1 4 168 0 0,1-3-64 0 0,-1 10-87 0 0,1 3-129 0 0,-3-8-200 0 0,1 5-56 0 0,1-3-56 0 0,5-1-64 0 0,0-3-296 0 0,-2 1-257 0 0,4-5-367 0 0,2-3 696 0 0,1-2-640 0 0,4 3-368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3.916"/>
    </inkml:context>
    <inkml:brush xml:id="br0">
      <inkml:brushProperty name="width" value="0.05" units="cm"/>
      <inkml:brushProperty name="height" value="0.05" units="cm"/>
      <inkml:brushProperty name="color" value="#FFFFFF"/>
    </inkml:brush>
  </inkml:definitions>
  <inkml:trace contextRef="#ctx0" brushRef="#br0">161 0 5649 0 0,'-3'16'1335'0'0,"0"-1"0"0"0,-1 0 0 0 0,-8 20 0 0 0,-6 22 191 0 0,12-30-1355 0 0,2-1 0 0 0,1 1 0 0 0,0 0 1 0 0,3 0-1 0 0,0 0 0 0 0,1 0 0 0 0,2 0 1 0 0,0 0-1 0 0,9 28 0 0 0,-11-54-270 0 0,-1 1 1 0 0,1 0-1 0 0,0 0 0 0 0,0 0 1 0 0,0 0-1 0 0,0-1 0 0 0,0 1 0 0 0,1 0 1 0 0,-1-1-1 0 0,0 1 0 0 0,1-1 1 0 0,-1 0-1 0 0,1 1 0 0 0,0-1 0 0 0,-1 0 1 0 0,4 2-1 0 0,-5-3-5 0 0,1 0 0 0 0,0 0-1 0 0,0 1 1 0 0,0-1 0 0 0,0 0 0 0 0,0 0-1 0 0,-1 0 1 0 0,1 0 0 0 0,0 0 0 0 0,0 0-1 0 0,0-1 1 0 0,0 1 0 0 0,0 0 0 0 0,-1 0-1 0 0,1 0 1 0 0,0-1 0 0 0,0 1 0 0 0,0-1-1 0 0,-1 1 1 0 0,1 0 0 0 0,0-1 0 0 0,0 0-1 0 0,-1 1 1 0 0,1-1 0 0 0,0 1 0 0 0,-1-1-1 0 0,1 0 1 0 0,-1 1 0 0 0,1-1 0 0 0,-1 0-1 0 0,1 1 1 0 0,-1-1 0 0 0,1 0 0 0 0,-1 0-1 0 0,0 0 1 0 0,0 1 0 0 0,1-1 0 0 0,-1 0-1 0 0,0-2 1 0 0,3-10-1498 0 0</inkml:trace>
  <inkml:trace contextRef="#ctx0" brushRef="#br0" timeOffset="1">21 162 4769 0 0,'-1'0'157'0'0,"1"0"0"0"0,-1 0 0 0 0,0-1-1 0 0,1 1 1 0 0,-1 0 0 0 0,0 0 0 0 0,1 0 0 0 0,-1 0 0 0 0,0 0-1 0 0,0 1 1 0 0,1-1 0 0 0,-1 0 0 0 0,0 0 0 0 0,1 0 0 0 0,-1 0-1 0 0,0 1 1 0 0,1-1 0 0 0,-1 0 0 0 0,1 1 0 0 0,-1-1-1 0 0,0 1 1 0 0,1-1 0 0 0,-1 0 0 0 0,1 1 0 0 0,-1-1 0 0 0,1 1-1 0 0,-1-1 1 0 0,1 1 0 0 0,-1 0 0 0 0,0 0 0 0 0,0 25 2426 0 0,2-20-2305 0 0,1 0-1 0 0,0 0 1 0 0,0 0-1 0 0,0-1 0 0 0,0 1 1 0 0,1-1-1 0 0,3 6 1 0 0,-2-6-238 0 0,0 0 1 0 0,0-1-1 0 0,0 0 0 0 0,1 0 1 0 0,-1 0-1 0 0,1 0 0 0 0,0-1 1 0 0,0 1-1 0 0,0-1 1 0 0,1-1-1 0 0,-1 1 0 0 0,1-1 1 0 0,-1 0-1 0 0,1 0 1 0 0,0 0-1 0 0,0-1 0 0 0,0 0 1 0 0,0 0-1 0 0,0-1 1 0 0,0 0-1 0 0,0 0 0 0 0,0 0 1 0 0,11-2-1 0 0,3-3-629 0 0,0-1 0 0 0,0 0-1 0 0,-1-2 1 0 0,0 0 0 0 0,31-19 0 0 0,-30 16-507 0 0,1-1-506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4.263"/>
    </inkml:context>
    <inkml:brush xml:id="br0">
      <inkml:brushProperty name="width" value="0.05" units="cm"/>
      <inkml:brushProperty name="height" value="0.05" units="cm"/>
      <inkml:brushProperty name="color" value="#FFFFFF"/>
    </inkml:brush>
  </inkml:definitions>
  <inkml:trace contextRef="#ctx0" brushRef="#br0">300 87 3353 0 0,'-6'-14'5818'0'0,"0"-1"-3490"0"0,-15-30-1419 0 0,20 44-888 0 0,1 0 0 0 0,-1 0 0 0 0,0 0 0 0 0,0 0 0 0 0,-1 0 0 0 0,1 1 0 0 0,0-1 1 0 0,0 0-1 0 0,0 0 0 0 0,0 1 0 0 0,-1-1 0 0 0,1 1 0 0 0,0-1 0 0 0,-1 1 0 0 0,1 0 0 0 0,0-1 0 0 0,-1 1 0 0 0,1 0 0 0 0,0 0 0 0 0,-1 0 0 0 0,1 0 0 0 0,-1 0 1 0 0,1 0-1 0 0,0 0 0 0 0,-1 1 0 0 0,1-1 0 0 0,0 0 0 0 0,-1 1 0 0 0,1-1 0 0 0,0 1 0 0 0,0-1 0 0 0,-1 1 0 0 0,1 0 0 0 0,0 0 0 0 0,0-1 0 0 0,0 1 0 0 0,0 0 1 0 0,-2 2-1 0 0,-3 2-15 0 0,0 0 1 0 0,1 0 0 0 0,-1 1-1 0 0,1 0 1 0 0,-5 8 0 0 0,-39 55 65 0 0,30-47-70 0 0,1 2 0 0 0,2 1 0 0 0,0 0 0 0 0,2 0 0 0 0,0 2 0 0 0,-18 53 0 0 0,32-80-4 0 0,0 1 0 0 0,-1-1 0 0 0,1 1 0 0 0,0 0 0 0 0,0-1 0 0 0,0 1 0 0 0,0 0 0 0 0,0-1 0 0 0,-1 1 0 0 0,1 0 0 0 0,0-1 0 0 0,1 1 0 0 0,-1 0 0 0 0,0-1 0 0 0,0 1 0 0 0,0 0 0 0 0,0-1 0 0 0,0 1 0 0 0,1-1 0 0 0,-1 1 0 0 0,0 0 0 0 0,0-1 0 0 0,1 1 0 0 0,-1-1 0 0 0,0 1 0 0 0,1-1 0 0 0,-1 1 0 0 0,1-1 0 0 0,-1 1 0 0 0,1 0 0 0 0,21-2-11 0 0,25-21 7 0 0,107-87 794 0 0,-154 109-760 0 0,1-1 1 0 0,-1 0-1 0 0,1 1 0 0 0,-1-1 0 0 0,1 1 1 0 0,0-1-1 0 0,-1 1 0 0 0,1 0 0 0 0,-1-1 1 0 0,1 1-1 0 0,0 0 0 0 0,-1-1 0 0 0,1 1 1 0 0,0 0-1 0 0,0 0 0 0 0,-1-1 1 0 0,1 1-1 0 0,0 0 0 0 0,0 0 0 0 0,-1 0 1 0 0,1 0-1 0 0,0 0 0 0 0,0 0 0 0 0,-1 0 1 0 0,1 0-1 0 0,0 0 0 0 0,0 1 0 0 0,-1-1 1 0 0,1 0-1 0 0,0 0 0 0 0,-1 1 0 0 0,2-1 1 0 0,-2 24-779 0 0,-1 10-1912 0 0,2-29 1560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4.598"/>
    </inkml:context>
    <inkml:brush xml:id="br0">
      <inkml:brushProperty name="width" value="0.05" units="cm"/>
      <inkml:brushProperty name="height" value="0.05" units="cm"/>
      <inkml:brushProperty name="color" value="#FFFFFF"/>
    </inkml:brush>
  </inkml:definitions>
  <inkml:trace contextRef="#ctx0" brushRef="#br0">54 258 4089 0 0,'-10'23'1790'0'0,"1"1"0"0"0,-7 35 1 0 0,9-27-1504 0 0,2 0 0 0 0,1 1 0 0 0,1 36 0 0 0,9-51-2254 0 0</inkml:trace>
  <inkml:trace contextRef="#ctx0" brushRef="#br0" timeOffset="1">71 21 5257 0 0,'2'-9'2385'0'0,"-2"-3"1079"0"0,1 18-4384 0 0,0-2 368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2:59.099"/>
    </inkml:context>
    <inkml:brush xml:id="br0">
      <inkml:brushProperty name="width" value="0.05" units="cm"/>
      <inkml:brushProperty name="height" value="0.05" units="cm"/>
    </inkml:brush>
  </inkml:definitions>
  <inkml:trace contextRef="#ctx0" brushRef="#br0">0 331 8650 0 0,'12'-1'967'0'0,"0"0"0"0"0,0 0 0 0 0,23-7 0 0 0,73-31-1190 0 0,-68 23 639 0 0,117-44-42 0 0,2 7 0 0 0,245-49 1 0 0,-239 79-350 0 0,2 7 0 0 0,190 6 0 0 0,332 60 10 0 0,611 55 60 0 0,-1157-100-118 0 0,515 10 239 0 0,2-49-657 0 0,-607 29-644 0 0,0-3-1 0 0,0-2 1 0 0,-1-2 0 0 0,79-30-1 0 0,-75 13-981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4.913"/>
    </inkml:context>
    <inkml:brush xml:id="br0">
      <inkml:brushProperty name="width" value="0.05" units="cm"/>
      <inkml:brushProperty name="height" value="0.05" units="cm"/>
      <inkml:brushProperty name="color" value="#FFFFFF"/>
    </inkml:brush>
  </inkml:definitions>
  <inkml:trace contextRef="#ctx0" brushRef="#br0">54 181 3425 0 0,'-51'181'7259'0'0,"48"-168"-7048"0"0,11-40-98 0 0,-3-2 130 0 0,4-44 0 0 0,-6 36 250 0 0,9-43 0 0 0,-10 71-428 0 0,1-1 0 0 0,0 0-1 0 0,0 1 1 0 0,1 0 0 0 0,0 0-1 0 0,0 0 1 0 0,1 0-1 0 0,1 1 1 0 0,7-11 0 0 0,-11 17-19 0 0,1-1 1 0 0,-1 1-1 0 0,0 0 0 0 0,1 0 1 0 0,-1 0-1 0 0,1 0 0 0 0,0 0 1 0 0,-1 1-1 0 0,1-1 1 0 0,0 1-1 0 0,0-1 0 0 0,0 1 1 0 0,0 0-1 0 0,1 0 0 0 0,-1 1 1 0 0,0-1-1 0 0,0 1 0 0 0,0-1 1 0 0,1 1-1 0 0,-1 0 1 0 0,0 0-1 0 0,0 0 0 0 0,1 1 1 0 0,-1-1-1 0 0,5 3 0 0 0,-1-1-528 0 0,0 1 0 0 0,0 0 0 0 0,0 0 0 0 0,-1 1 0 0 0,0 0 0 0 0,0 0 0 0 0,0 1 0 0 0,0 0 0 0 0,0 0 0 0 0,5 7 0 0 0,-2-5-986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5.275"/>
    </inkml:context>
    <inkml:brush xml:id="br0">
      <inkml:brushProperty name="width" value="0.05" units="cm"/>
      <inkml:brushProperty name="height" value="0.05" units="cm"/>
      <inkml:brushProperty name="color" value="#FFFFFF"/>
    </inkml:brush>
  </inkml:definitions>
  <inkml:trace contextRef="#ctx0" brushRef="#br0">11 272 6449 0 0,'6'2'382'0'0,"1"0"0"0"0,-1 0 0 0 0,1-1 0 0 0,0 0 0 0 0,0 0 0 0 0,-1 0 0 0 0,1-1 0 0 0,0 0 0 0 0,0-1 0 0 0,-1 1 0 0 0,1-1 0 0 0,0-1 0 0 0,-1 1 0 0 0,1-1 0 0 0,9-4 0 0 0,9-5-541 0 0,0-1 0 0 0,35-22 0 0 0,-36 20 528 0 0,-21 12-361 0 0,1-1 0 0 0,0 1 0 0 0,-1-1 0 0 0,1 1 0 0 0,-1-1 0 0 0,0 0 0 0 0,0 0 0 0 0,0-1 0 0 0,0 1 0 0 0,-1 0 0 0 0,1-1 0 0 0,-1 0 0 0 0,0 0 0 0 0,0 1 0 0 0,0-1 0 0 0,0 0 0 0 0,-1-1 0 0 0,0 1 0 0 0,0 0 0 0 0,0 0 0 0 0,0 0 0 0 0,-1-1 0 0 0,1-3 0 0 0,-2 1 11 0 0,1 1-1 0 0,-1-1 1 0 0,-1 1 0 0 0,1 0 0 0 0,-1 0 0 0 0,0 0-1 0 0,0 0 1 0 0,-1 0 0 0 0,0 0 0 0 0,0 1 0 0 0,0-1-1 0 0,0 1 1 0 0,-1 0 0 0 0,-8-9 0 0 0,11 13-16 0 0,-1 0 1 0 0,0-1 0 0 0,1 1-1 0 0,-1 0 1 0 0,0 0-1 0 0,0 0 1 0 0,0 0 0 0 0,1 0-1 0 0,-1 1 1 0 0,0-1-1 0 0,0 0 1 0 0,0 1 0 0 0,-1 0-1 0 0,1-1 1 0 0,0 1-1 0 0,0 0 1 0 0,0 0 0 0 0,0 0-1 0 0,0 0 1 0 0,0 1-1 0 0,0-1 1 0 0,0 0-1 0 0,0 1 1 0 0,0 0 0 0 0,0-1-1 0 0,0 1 1 0 0,0 0-1 0 0,0 0 1 0 0,-2 1 0 0 0,-6 4 3 0 0,-1 1 0 0 0,1 0 0 0 0,-15 13 0 0 0,22-17-5 0 0,-13 11-5 0 0,1 1-1 0 0,1 1 0 0 0,1 0 0 0 0,0 1 0 0 0,1 0 0 0 0,-17 33 1 0 0,22-37 3 0 0,1 0 0 0 0,1 0 1 0 0,-1 1-1 0 0,2 0 1 0 0,0 0-1 0 0,1 0 0 0 0,0 0 1 0 0,1 1-1 0 0,1-1 0 0 0,1 25 1 0 0,0-37 5 0 0,0 0 0 0 0,0 1 1 0 0,1-1-1 0 0,-1 0 0 0 0,1 0 0 0 0,-1 0 0 0 0,1 0 1 0 0,0 0-1 0 0,0 0 0 0 0,0 0 0 0 0,0 0 1 0 0,0 0-1 0 0,0-1 0 0 0,1 1 0 0 0,-1 0 1 0 0,0-1-1 0 0,1 1 0 0 0,0-1 0 0 0,-1 1 1 0 0,1-1-1 0 0,2 2 0 0 0,-1-2-34 0 0,1 1-1 0 0,0-1 1 0 0,-1 0-1 0 0,1 0 1 0 0,0 0-1 0 0,0-1 1 0 0,-1 1-1 0 0,1-1 1 0 0,0 0-1 0 0,0 0 1 0 0,4 0 0 0 0,8-2-281 0 0,-1-1 1 0 0,0-1 0 0 0,0 0-1 0 0,27-11 1 0 0,-7-1-555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7.724"/>
    </inkml:context>
    <inkml:brush xml:id="br0">
      <inkml:brushProperty name="width" value="0.05" units="cm"/>
      <inkml:brushProperty name="height" value="0.05" units="cm"/>
      <inkml:brushProperty name="color" value="#FFFFFF"/>
    </inkml:brush>
  </inkml:definitions>
  <inkml:trace contextRef="#ctx0" brushRef="#br0">108 153 1400 0 0,'7'-47'1146'0'0,"-4"32"-262"0"0,0 0 0 0 0,-1 0 0 0 0,-1 0 1 0 0,-1-24-1 0 0,0 39-815 0 0,-3-7 1703 0 0,-10 12 240 0 0,7 1-1923 0 0,-1 1-1 0 0,1-1 1 0 0,-1 1 0 0 0,2 1 0 0 0,-1-1 0 0 0,1 1 0 0 0,0 0 0 0 0,1 0 0 0 0,0 0-1 0 0,0 0 1 0 0,1 1 0 0 0,0 0 0 0 0,-2 10 0 0 0,-8 48 112 0 0,-7 129 0 0 0,16 73-126 0 0,4-214-52 0 0,-1 69-168 0 0,4 217 381 0 0,13-115-2865 0 0,-12-199 1700 0 0,1-7-470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8.073"/>
    </inkml:context>
    <inkml:brush xml:id="br0">
      <inkml:brushProperty name="width" value="0.05" units="cm"/>
      <inkml:brushProperty name="height" value="0.05" units="cm"/>
      <inkml:brushProperty name="color" value="#FFFFFF"/>
    </inkml:brush>
  </inkml:definitions>
  <inkml:trace contextRef="#ctx0" brushRef="#br0">47 307 6233 0 0,'-2'0'228'0'0,"0"0"0"0"0,0-1 0 0 0,0 0 0 0 0,0 1 0 0 0,0-1 0 0 0,0 0 0 0 0,1 0 0 0 0,-1 0 0 0 0,0 0 0 0 0,0 0 0 0 0,1 0 0 0 0,-1 0 0 0 0,0-1 0 0 0,1 1 0 0 0,-1 0 0 0 0,1-1 0 0 0,0 0 0 0 0,-1 1 0 0 0,1-1 0 0 0,0 0 0 0 0,0 1 0 0 0,-1-4 0 0 0,0-1-31 0 0,0 1-1 0 0,1-1 1 0 0,0 1 0 0 0,0-1-1 0 0,0 0 1 0 0,1 1 0 0 0,0-1-1 0 0,0-8 1 0 0,2-2-70 0 0,0-1 1 0 0,1 0 0 0 0,1 1-1 0 0,1-1 1 0 0,7-15-1 0 0,-10 25-116 0 0,0 1 0 0 0,1 0-1 0 0,0 0 1 0 0,1 1 0 0 0,-1-1-1 0 0,1 1 1 0 0,0-1 0 0 0,0 1-1 0 0,1 0 1 0 0,0 1 0 0 0,0-1-1 0 0,0 1 1 0 0,0 0 0 0 0,0 0-1 0 0,1 0 1 0 0,0 1 0 0 0,0 0-1 0 0,0 0 1 0 0,0 1 0 0 0,0 0-1 0 0,1 0 1 0 0,-1 0 0 0 0,1 0-1 0 0,-1 1 1 0 0,1 1 0 0 0,-1-1-1 0 0,14 1 1 0 0,74 1-81 0 0,180 27 0 0 0,-83-5 9 0 0,312-8 50 0 0,-1-35 46 0 0,64 0-2839 0 0,-473 20 1966 0 0,-13 2-252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8.419"/>
    </inkml:context>
    <inkml:brush xml:id="br0">
      <inkml:brushProperty name="width" value="0.05" units="cm"/>
      <inkml:brushProperty name="height" value="0.05" units="cm"/>
      <inkml:brushProperty name="color" value="#FFFFFF"/>
    </inkml:brush>
  </inkml:definitions>
  <inkml:trace contextRef="#ctx0" brushRef="#br0">21 0 8738 0 0,'-9'70'2953'0'0,"4"-29"-2656"0"0,-1 51 1 0 0,5-81-262 0 0,2 1-1 0 0,0 0 1 0 0,0 0-1 0 0,1-1 1 0 0,1 1 0 0 0,0-1-1 0 0,0 1 1 0 0,10 19 0 0 0,-11-27-29 0 0,1-1 0 0 0,-1 0 1 0 0,1 0-1 0 0,0-1 0 0 0,0 1 1 0 0,0 0-1 0 0,0-1 0 0 0,0 0 1 0 0,1 0-1 0 0,-1 0 0 0 0,1 0 1 0 0,-1 0-1 0 0,1-1 1 0 0,0 1-1 0 0,6 0 0 0 0,63 13 33 0 0,-69-15-39 0 0,615 43 608 0 0,-392-33-309 0 0,322 3 204 0 0,-451-16-986 0 0,-1-3 0 0 0,0-5 1 0 0,0-4-1 0 0,-1-5 0 0 0,98-32 1 0 0,-109 22-493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8.751"/>
    </inkml:context>
    <inkml:brush xml:id="br0">
      <inkml:brushProperty name="width" value="0.05" units="cm"/>
      <inkml:brushProperty name="height" value="0.05" units="cm"/>
      <inkml:brushProperty name="color" value="#FFFFFF"/>
    </inkml:brush>
  </inkml:definitions>
  <inkml:trace contextRef="#ctx0" brushRef="#br0">26 0 8554 0 0,'-6'18'692'0'0,"0"1"-1"0"0,2-1 1 0 0,0 1 0 0 0,2 0-1 0 0,-2 33 1 0 0,11 101-1244 0 0,-3-92 920 0 0,23 597 34 0 0,-2-28-765 0 0,6-211-3821 0 0,-27-361 2370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19.871"/>
    </inkml:context>
    <inkml:brush xml:id="br0">
      <inkml:brushProperty name="width" value="0.05" units="cm"/>
      <inkml:brushProperty name="height" value="0.05" units="cm"/>
      <inkml:brushProperty name="color" value="#FFFFFF"/>
    </inkml:brush>
  </inkml:definitions>
  <inkml:trace contextRef="#ctx0" brushRef="#br0">10 397 304 0 0,'-5'40'531'0'0,"2"-1"1"0"0,2 1-1 0 0,1 0 0 0 0,3-1 0 0 0,7 46 0 0 0,-6-58-521 0 0,2 49 0 0 0,-17-188 2009 0 0,0 3 141 0 0,9 34-989 0 0,12-95 1 0 0,-7 142-1001 0 0,2 0 0 0 0,1 0 1 0 0,1 1-1 0 0,1 0 0 0 0,1 0 0 0 0,22-41 1 0 0,-27 60-146 0 0,1 1-1 0 0,0-1 1 0 0,1 1 0 0 0,-1 1 0 0 0,2-1 0 0 0,-1 1 0 0 0,1 0 0 0 0,8-6 0 0 0,-13 10-41 0 0,1 1 0 0 0,-1-1 1 0 0,1 0-1 0 0,-1 1 0 0 0,1-1 1 0 0,0 1-1 0 0,0 0 0 0 0,-1 0 1 0 0,1 0-1 0 0,0 1 0 0 0,0-1 1 0 0,0 0-1 0 0,0 1 1 0 0,0 0-1 0 0,0 0 0 0 0,0 0 1 0 0,0 0-1 0 0,0 0 0 0 0,0 1 1 0 0,0-1-1 0 0,0 1 0 0 0,0 0 1 0 0,0 0-1 0 0,-1 0 0 0 0,1 0 1 0 0,0 0-1 0 0,4 3 0 0 0,-5-2-149 0 0,0 0 0 0 0,-1 1-1 0 0,1-1 1 0 0,-1 0 0 0 0,1 0-1 0 0,-1 1 1 0 0,0-1 0 0 0,0 0-1 0 0,0 1 1 0 0,0-1 0 0 0,-1 1-1 0 0,1 0 1 0 0,-1-1 0 0 0,1 1-1 0 0,-1-1 1 0 0,0 1 0 0 0,0 3-1 0 0,1 14-1010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0.219"/>
    </inkml:context>
    <inkml:brush xml:id="br0">
      <inkml:brushProperty name="width" value="0.05" units="cm"/>
      <inkml:brushProperty name="height" value="0.05" units="cm"/>
      <inkml:brushProperty name="color" value="#FFFFFF"/>
    </inkml:brush>
  </inkml:definitions>
  <inkml:trace contextRef="#ctx0" brushRef="#br0">0 98 8466 0 0,'0'4'291'0'0,"0"-1"1"0"0,0 1-1 0 0,1-1 1 0 0,-1 1-1 0 0,1-1 1 0 0,-1 1-1 0 0,1-1 0 0 0,0 1 1 0 0,0-1-1 0 0,1 0 1 0 0,-1 0-1 0 0,1 1 1 0 0,0-1-1 0 0,-1 0 1 0 0,4 3-1 0 0,-4-5-289 0 0,1 0 0 0 0,0 0 0 0 0,0 1 0 0 0,-1-1 0 0 0,1 0 0 0 0,0-1 0 0 0,0 1 0 0 0,0 0 0 0 0,0-1 0 0 0,0 1 0 0 0,0-1 0 0 0,0 1 0 0 0,0-1 0 0 0,0 0 0 0 0,1 0 0 0 0,-1 0 0 0 0,0 0 0 0 0,0 0 0 0 0,0-1 0 0 0,0 1 0 0 0,0 0 0 0 0,0-1 0 0 0,0 0 0 0 0,0 1 0 0 0,0-1 0 0 0,0 0 0 0 0,2-2 0 0 0,53-24-851 0 0,-1-2 0 0 0,74-52 0 0 0,-101 61-339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0.567"/>
    </inkml:context>
    <inkml:brush xml:id="br0">
      <inkml:brushProperty name="width" value="0.05" units="cm"/>
      <inkml:brushProperty name="height" value="0.05" units="cm"/>
      <inkml:brushProperty name="color" value="#FFFFFF"/>
    </inkml:brush>
  </inkml:definitions>
  <inkml:trace contextRef="#ctx0" brushRef="#br0">43 0 7610 0 0,'-5'10'460'0'0,"1"-1"1"0"0,-1 1 0 0 0,2 0 0 0 0,-1 0 0 0 0,1 0 0 0 0,1 0-1 0 0,0 0 1 0 0,-1 14 0 0 0,-1 86-662 0 0,0 1-105 0 0,1-65 29 0 0,2 0 0 0 0,2 1-1 0 0,2-1 1 0 0,11 56-1 0 0,-5-83-706 0 0,-5-10 107 0 0</inkml:trace>
  <inkml:trace contextRef="#ctx0" brushRef="#br0" timeOffset="1">182 388 4001 0 0,'7'-14'2028'0'0,"-4"12"-577"0"0,-2 27-16 0 0,-1-4-1331 0 0,-2 19 598 0 0,-12 65 0 0 0,7-66-2322 0 0,-2 68 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0.901"/>
    </inkml:context>
    <inkml:brush xml:id="br0">
      <inkml:brushProperty name="width" value="0.05" units="cm"/>
      <inkml:brushProperty name="height" value="0.05" units="cm"/>
      <inkml:brushProperty name="color" value="#FFFFFF"/>
    </inkml:brush>
  </inkml:definitions>
  <inkml:trace contextRef="#ctx0" brushRef="#br0">1 63 2681 0 0,'11'-26'1496'0'0,"-3"11"-648"0"0,-1 4-352 0 0,-1 7 256 0 0,-1-3-80 0 0,-1 7 1793 0 0,-4 2-3433 0 0,0 2 528 0 0,1 4-320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2:59.433"/>
    </inkml:context>
    <inkml:brush xml:id="br0">
      <inkml:brushProperty name="width" value="0.05" units="cm"/>
      <inkml:brushProperty name="height" value="0.05" units="cm"/>
    </inkml:brush>
  </inkml:definitions>
  <inkml:trace contextRef="#ctx0" brushRef="#br0">53 1 8338 0 0,'-2'0'158'0'0,"-1"0"1"0"0,1 0-1 0 0,0 0 1 0 0,0 1-1 0 0,0-1 1 0 0,-1 1-1 0 0,1 0 1 0 0,0-1-1 0 0,0 1 1 0 0,0 0-1 0 0,0 0 0 0 0,0 0 1 0 0,0 0-1 0 0,1 1 1 0 0,-1-1-1 0 0,0 1 1 0 0,0-1-1 0 0,1 1 1 0 0,-1-1-1 0 0,1 1 1 0 0,0 0-1 0 0,-1 0 1 0 0,1 0-1 0 0,0 0 1 0 0,0 0-1 0 0,0 0 1 0 0,0 0-1 0 0,0 0 1 0 0,1 0-1 0 0,-2 4 0 0 0,2 3-258 0 0,0 1-1 0 0,0-1 0 0 0,1 1 0 0 0,0-1 0 0 0,0 1 0 0 0,4 9 0 0 0,2 21 681 0 0,29 974 2146 0 0,-33-536-2626 0 0,-3-474-97 0 0,9 153-1184 0 0,-7-140 794 0 0,1 0 0 0 0,0 0 1 0 0,2 0-1 0 0,0 0 1 0 0,0-1-1 0 0,14 27 0 0 0,-2-18-1284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1.233"/>
    </inkml:context>
    <inkml:brush xml:id="br0">
      <inkml:brushProperty name="width" value="0.05" units="cm"/>
      <inkml:brushProperty name="height" value="0.05" units="cm"/>
      <inkml:brushProperty name="color" value="#FFFFFF"/>
    </inkml:brush>
  </inkml:definitions>
  <inkml:trace contextRef="#ctx0" brushRef="#br0">386 116 4937 0 0,'-12'-11'2228'0'0,"1"0"0"0"0,-17-23-1 0 0,-2-2-766 0 0,28 34-1446 0 0,-1 0-1 0 0,1 0 0 0 0,0 0 0 0 0,-1 0 0 0 0,1 0 1 0 0,-1 1-1 0 0,1-1 0 0 0,-1 1 0 0 0,0-1 0 0 0,0 1 0 0 0,1 0 1 0 0,-1 0-1 0 0,0 1 0 0 0,0-1 0 0 0,0 0 0 0 0,0 1 1 0 0,0 0-1 0 0,0 0 0 0 0,0 0 0 0 0,0 0 0 0 0,0 0 0 0 0,0 1 1 0 0,0-1-1 0 0,0 1 0 0 0,0 0 0 0 0,0 0 0 0 0,0 0 1 0 0,0 0-1 0 0,0 0 0 0 0,1 1 0 0 0,-5 2 0 0 0,1 0 10 0 0,1-1 0 0 0,0 1-1 0 0,0 1 1 0 0,0-1 0 0 0,0 1-1 0 0,1-1 1 0 0,0 1 0 0 0,0 1-1 0 0,0-1 1 0 0,0 1 0 0 0,1-1 0 0 0,0 1-1 0 0,-4 12 1 0 0,6-15-24 0 0,-3 7-6 0 0,1 0 1 0 0,1 1 0 0 0,0-1-1 0 0,1 1 1 0 0,-1 11-1 0 0,2-20 5 0 0,0 0 1 0 0,0 0-1 0 0,0 0 0 0 0,0 0 0 0 0,1 0 0 0 0,-1 0 0 0 0,1 0 0 0 0,-1 0 0 0 0,1-1 0 0 0,0 1 0 0 0,-1 0 0 0 0,1 0 0 0 0,0-1 0 0 0,0 1 0 0 0,1 0 0 0 0,-1-1 0 0 0,0 1 0 0 0,0-1 0 0 0,1 0 0 0 0,-1 1 1 0 0,1-1-1 0 0,-1 0 0 0 0,1 0 0 0 0,-1 0 0 0 0,1 0 0 0 0,0 0 0 0 0,0 0 0 0 0,-1 0 0 0 0,1-1 0 0 0,0 1 0 0 0,0-1 0 0 0,0 1 0 0 0,0-1 0 0 0,0 0 0 0 0,2 1 0 0 0,4 0-5 0 0,0 0 0 0 0,-1-1-1 0 0,1 0 1 0 0,0 0-1 0 0,-1 0 1 0 0,1-1 0 0 0,0 0-1 0 0,-1-1 1 0 0,1 0 0 0 0,-1 0-1 0 0,0 0 1 0 0,0-1-1 0 0,0 0 1 0 0,0 0 0 0 0,0-1-1 0 0,0 0 1 0 0,7-6 0 0 0,-13 9 11 0 0,-1 1-4 0 0,0-1 0 0 0,0 1 0 0 0,0 0 1 0 0,0 0-1 0 0,1 0 0 0 0,-1-1 0 0 0,0 1 0 0 0,0 0 0 0 0,0 0 0 0 0,1 0 0 0 0,-1-1 0 0 0,0 1 0 0 0,0 0 0 0 0,1 0 0 0 0,-1 0 0 0 0,0 0 0 0 0,0 0 0 0 0,1-1 0 0 0,-1 1 0 0 0,0 0 0 0 0,0 0 0 0 0,1 0 0 0 0,-1 0 0 0 0,0 0 1 0 0,0 0-1 0 0,1 0 0 0 0,-1 0 0 0 0,0 0 0 0 0,1 0 0 0 0,-1 0 0 0 0,0 0 0 0 0,0 0 0 0 0,1 0 0 0 0,-1 1 0 0 0,0-1 0 0 0,0 0 0 0 0,1 0 0 0 0,-1 0 0 0 0,0 0 0 0 0,0 0 0 0 0,1 1 0 0 0,-1-1 0 0 0,0 0 0 0 0,0 0 1 0 0,0 0-1 0 0,1 1 0 0 0,-1-1 0 0 0,0 0 0 0 0,0 0 0 0 0,0 0 0 0 0,0 1 0 0 0,0-1 0 0 0,1 0 0 0 0,-1 1 0 0 0,0-1 0 0 0,0 0 0 0 0,0 0 0 0 0,0 1 0 0 0,0-1 0 0 0,0 0 0 0 0,0 0 0 0 0,0 1 0 0 0,0-1 0 0 0,0 0 0 0 0,0 1 1 0 0,0-1-1 0 0,4 16 1 0 0,0-1-1 0 0,0 1 1 0 0,-1-1 0 0 0,-1 1 0 0 0,-1 0 0 0 0,-1 0 0 0 0,0 0 0 0 0,-3 20 0 0 0,0-3 71 0 0,-3-1 0 0 0,0 0 0 0 0,-18 48 0 0 0,20-66-42 0 0,-2-1 0 0 0,1 1 0 0 0,-2-1 0 0 0,0-1 0 0 0,0 1 0 0 0,-1-2-1 0 0,-1 1 1 0 0,0-1 0 0 0,0 0 0 0 0,-17 14 0 0 0,23-22-34 0 0,0 0 1 0 0,0-1-1 0 0,0 0 0 0 0,0 1 1 0 0,0-1-1 0 0,0 0 1 0 0,-1-1-1 0 0,1 1 0 0 0,0 0 1 0 0,-1-1-1 0 0,0 0 0 0 0,1 0 1 0 0,-1 0-1 0 0,0 0 0 0 0,1-1 1 0 0,-1 0-1 0 0,0 1 0 0 0,0-1 1 0 0,0 0-1 0 0,1-1 0 0 0,-1 1 1 0 0,0-1-1 0 0,1 0 0 0 0,-1 0 1 0 0,0 0-1 0 0,1 0 0 0 0,-1 0 1 0 0,1-1-1 0 0,-1 0 0 0 0,1 0 1 0 0,0 0-1 0 0,0 0 0 0 0,0 0 1 0 0,0 0-1 0 0,0-1 1 0 0,0 0-1 0 0,1 1 0 0 0,-1-1 1 0 0,1 0-1 0 0,0 0 0 0 0,-2-4 1 0 0,-6-8-434 0 0,2 0 1 0 0,0-1 0 0 0,1 0-1 0 0,0 0 1 0 0,2-1 0 0 0,0 0-1 0 0,-5-26 1 0 0,4 7-540 0 0,3-1-265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1.565"/>
    </inkml:context>
    <inkml:brush xml:id="br0">
      <inkml:brushProperty name="width" value="0.05" units="cm"/>
      <inkml:brushProperty name="height" value="0.05" units="cm"/>
      <inkml:brushProperty name="color" value="#FFFFFF"/>
    </inkml:brush>
  </inkml:definitions>
  <inkml:trace contextRef="#ctx0" brushRef="#br0">12 1 4849 0 0,'-4'16'4564'0'0,"15"18"-4204"0"0,-1-5 123 0 0,-3 13-279 0 0,-3 1 1 0 0,-1 1-1 0 0,-2-1 1 0 0,-2 0 0 0 0,-2 1-1 0 0,-9 50 1 0 0,11-89-201 0 0,-1 6 6 0 0,1 0-1 0 0,-2-1 1 0 0,1 1 0 0 0,-1-1-1 0 0,-1 0 1 0 0,-5 11 0 0 0,7-20-94 0 0,4-12 1 0 0,27-74 27 0 0,-13 32 52 0 0,3 1-1 0 0,47-90 1 0 0,-64 138 12 0 0,1-1 0 0 0,0 2 0 0 0,-1-1 0 0 0,2 0 0 0 0,-1 1 0 0 0,0-1 0 0 0,1 1 0 0 0,-1 0 0 0 0,5-3 0 0 0,-7 6-2 0 0,0-1 0 0 0,0 1 0 0 0,0-1 0 0 0,0 1 1 0 0,0 0-1 0 0,0-1 0 0 0,1 1 0 0 0,-1 0 0 0 0,0 0 0 0 0,0 0 0 0 0,0 0 0 0 0,0 0 0 0 0,0 0 0 0 0,0 0 0 0 0,0 0 0 0 0,0 0 0 0 0,0 1 0 0 0,0-1 0 0 0,0 0 1 0 0,0 1-1 0 0,0-1 0 0 0,0 1 0 0 0,0-1 0 0 0,0 1 0 0 0,0-1 0 0 0,0 1 0 0 0,0 0 0 0 0,0-1 0 0 0,0 1 0 0 0,-1 0 0 0 0,1 0 0 0 0,0 0 0 0 0,-1 0 0 0 0,1-1 1 0 0,0 1-1 0 0,-1 0 0 0 0,1 0 0 0 0,-1 0 0 0 0,0 0 0 0 0,1 0 0 0 0,-1 0 0 0 0,0 1 0 0 0,0-1 0 0 0,1 1 0 0 0,6 25 24 0 0,-1-1-1 0 0,-1 1 1 0 0,-1 0-1 0 0,-2 1 1 0 0,0-1-1 0 0,-2 0 1 0 0,-4 30-1 0 0,2 18-2473 0 0,2-66 1321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1.881"/>
    </inkml:context>
    <inkml:brush xml:id="br0">
      <inkml:brushProperty name="width" value="0.05" units="cm"/>
      <inkml:brushProperty name="height" value="0.05" units="cm"/>
      <inkml:brushProperty name="color" value="#FFFFFF"/>
    </inkml:brush>
  </inkml:definitions>
  <inkml:trace contextRef="#ctx0" brushRef="#br0">31 1 5777 0 0,'-16'134'4257'0'0,"10"-101"-3893"0"0,2 0 1 0 0,1 0 0 0 0,1 1-1 0 0,5 56 1 0 0,0-66-349 0 0,0 2-122 0 0,1 0 0 0 0,1 0 0 0 0,1-1 1 0 0,13 35-1 0 0,-19-59 14 0 0,1-1 0 0 0,-1 1 1 0 0,1 0-1 0 0,-1 0 0 0 0,1 0 1 0 0,0 0-1 0 0,-1-1 0 0 0,1 1 1 0 0,0 0-1 0 0,0 0 0 0 0,-1-1 1 0 0,1 1-1 0 0,0-1 0 0 0,0 1 0 0 0,0-1 1 0 0,0 1-1 0 0,0-1 0 0 0,0 0 1 0 0,1 1-1 0 0,3 0-840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2.214"/>
    </inkml:context>
    <inkml:brush xml:id="br0">
      <inkml:brushProperty name="width" value="0.05" units="cm"/>
      <inkml:brushProperty name="height" value="0.05" units="cm"/>
      <inkml:brushProperty name="color" value="#FFFFFF"/>
    </inkml:brush>
  </inkml:definitions>
  <inkml:trace contextRef="#ctx0" brushRef="#br0">0 0 7946 0 0,'3'20'2360'0'0,"-2"-14"-2009"0"0,-1 0-1 0 0,1 0 1 0 0,1 1-1 0 0,-1-1 1 0 0,1 0-1 0 0,3 7 1 0 0,-3-10-322 0 0,0 0 0 0 0,0 0 0 0 0,1-1 0 0 0,-1 1 0 0 0,1-1 0 0 0,-1 1 0 0 0,1-1 0 0 0,0 0 0 0 0,0 0 0 0 0,-1 0 0 0 0,2 0 0 0 0,-1-1 0 0 0,0 1 0 0 0,5 1 0 0 0,4 1-60 0 0,0-1 0 0 0,0 0 1 0 0,0-1-1 0 0,0 0 0 0 0,1-1 0 0 0,-1-1 1 0 0,1 1-1 0 0,-1-2 0 0 0,0 0 0 0 0,1 0 1 0 0,-1-1-1 0 0,0-1 0 0 0,0 0 0 0 0,0-1 1 0 0,0 0-1 0 0,-1-1 0 0 0,15-7 0 0 0,37-22-2133 0 0,-41 20 873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3.320"/>
    </inkml:context>
    <inkml:brush xml:id="br0">
      <inkml:brushProperty name="width" value="0.05" units="cm"/>
      <inkml:brushProperty name="height" value="0.05" units="cm"/>
      <inkml:brushProperty name="color" value="#FFFFFF"/>
    </inkml:brush>
  </inkml:definitions>
  <inkml:trace contextRef="#ctx0" brushRef="#br0">107 0 7114 0 0,'-3'0'129'0'0,"1"1"1"0"0,-1-1 0 0 0,1 1 0 0 0,-1-1-1 0 0,1 1 1 0 0,-1 0 0 0 0,1 0-1 0 0,0 0 1 0 0,0 0 0 0 0,-1 0 0 0 0,1 1-1 0 0,0-1 1 0 0,0 0 0 0 0,0 1 0 0 0,0 0-1 0 0,1 0 1 0 0,-1-1 0 0 0,0 1 0 0 0,1 0-1 0 0,-1 0 1 0 0,1 0 0 0 0,0 1 0 0 0,0-1-1 0 0,-1 0 1 0 0,0 4 0 0 0,-3 8-207 0 0,0 1 1 0 0,1-1-1 0 0,-3 20 1 0 0,3-10 444 0 0,-8 42-108 0 0,4 0-1 0 0,0 109 1 0 0,6-113-152 0 0,38 905 347 0 0,-18-712-649 0 0,-7-57-1343 0 0,-6-162 835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3.653"/>
    </inkml:context>
    <inkml:brush xml:id="br0">
      <inkml:brushProperty name="width" value="0.05" units="cm"/>
      <inkml:brushProperty name="height" value="0.05" units="cm"/>
      <inkml:brushProperty name="color" value="#FFFFFF"/>
    </inkml:brush>
  </inkml:definitions>
  <inkml:trace contextRef="#ctx0" brushRef="#br0">20 293 6433 0 0,'-8'-13'2779'0'0,"7"12"-2661"0"0,0 0-1 0 0,0 0 1 0 0,0 0 0 0 0,1 1-1 0 0,-1-1 1 0 0,0 0 0 0 0,0 0-1 0 0,1 0 1 0 0,-1 0 0 0 0,1 0-1 0 0,-1 0 1 0 0,1 0 0 0 0,-1 0-1 0 0,1-1 1 0 0,0 1 0 0 0,-1 0-1 0 0,1 0 1 0 0,0 0 0 0 0,0 0 0 0 0,0 0-1 0 0,0-1 1 0 0,0 1 0 0 0,0 0-1 0 0,0 0 1 0 0,0 0 0 0 0,0 0-1 0 0,1-1 1 0 0,-1 1 0 0 0,0 0-1 0 0,1-1 1 0 0,8-9-95 0 0,1 0 0 0 0,0 0 0 0 0,0 2 0 0 0,1-1 0 0 0,0 1 0 0 0,0 1 0 0 0,1 0 0 0 0,0 1 0 0 0,1 0 0 0 0,15-6 0 0 0,48-16-7 0 0,2 3-1 0 0,0 4 1 0 0,2 3-1 0 0,0 3 1 0 0,151-8-1 0 0,-47 19-24 0 0,272 27 0 0 0,88 61 158 0 0,-11 40-589 0 0,-107-23-3248 0 0,-342-81 2217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4.003"/>
    </inkml:context>
    <inkml:brush xml:id="br0">
      <inkml:brushProperty name="width" value="0.05" units="cm"/>
      <inkml:brushProperty name="height" value="0.05" units="cm"/>
      <inkml:brushProperty name="color" value="#FFFFFF"/>
    </inkml:brush>
  </inkml:definitions>
  <inkml:trace contextRef="#ctx0" brushRef="#br0">215 1 7394 0 0,'-83'555'5240'0'0,"4"-26"-5021"0"0,66-450-135 0 0,-24 191-2641 0 0,35-237 1451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4.337"/>
    </inkml:context>
    <inkml:brush xml:id="br0">
      <inkml:brushProperty name="width" value="0.05" units="cm"/>
      <inkml:brushProperty name="height" value="0.05" units="cm"/>
      <inkml:brushProperty name="color" value="#FFFFFF"/>
    </inkml:brush>
  </inkml:definitions>
  <inkml:trace contextRef="#ctx0" brushRef="#br0">74 1 8106 0 0,'-20'12'3178'0'0,"-34"4"-2650"0"0,114-22-388 0 0,-1 2 1 0 0,1 2 0 0 0,-1 3-1 0 0,61 9 1 0 0,66 1 97 0 0,767-31 841 0 0,-568 6-2051 0 0,-208 11-108 0 0,-96 3-26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5.003"/>
    </inkml:context>
    <inkml:brush xml:id="br0">
      <inkml:brushProperty name="width" value="0.05" units="cm"/>
      <inkml:brushProperty name="height" value="0.05" units="cm"/>
      <inkml:brushProperty name="color" value="#FFFFFF"/>
    </inkml:brush>
  </inkml:definitions>
  <inkml:trace contextRef="#ctx0" brushRef="#br0">187 1 3801 0 0,'-7'148'5196'0'0,"12"-100"-4695"0"0,14 59 1 0 0,-12-78-362 0 0,-1-1 1 0 0,-2 2-1 0 0,0-1 0 0 0,-2 0 1 0 0,-2 0-1 0 0,-4 52 0 0 0,3-77-138 0 0,1 0 0 0 0,-1 0-1 0 0,0-1 1 0 0,0 1 0 0 0,-1 0-1 0 0,1-1 1 0 0,-1 1 0 0 0,0-1 0 0 0,1 1-1 0 0,-2-1 1 0 0,1 0 0 0 0,0 0-1 0 0,-1 0 1 0 0,1 0 0 0 0,-1 0-1 0 0,0-1 1 0 0,0 1 0 0 0,0-1-1 0 0,0 0 1 0 0,0 0 0 0 0,0 0 0 0 0,-1 0-1 0 0,1 0 1 0 0,-1-1 0 0 0,0 0-1 0 0,1 0 1 0 0,-1 0 0 0 0,-4 1-1 0 0,2-2-115 0 0,1 1 1 0 0,0-2-1 0 0,-1 1 0 0 0,1 0 0 0 0,0-1 0 0 0,0 0 0 0 0,0-1 0 0 0,-1 1 0 0 0,1-1 1 0 0,0 0-1 0 0,1 0 0 0 0,-1 0 0 0 0,0-1 0 0 0,1 1 0 0 0,-1-1 0 0 0,1-1 0 0 0,0 1 1 0 0,0 0-1 0 0,-7-9 0 0 0,-10-16-661 0 0,-1-1-211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5.336"/>
    </inkml:context>
    <inkml:brush xml:id="br0">
      <inkml:brushProperty name="width" value="0.05" units="cm"/>
      <inkml:brushProperty name="height" value="0.05" units="cm"/>
      <inkml:brushProperty name="color" value="#FFFFFF"/>
    </inkml:brush>
  </inkml:definitions>
  <inkml:trace contextRef="#ctx0" brushRef="#br0">1 0 8002 0 0,'9'7'2840'0'0,"0"4"-2216"0"0,-8 3-488 0 0,-1-2-64 0 0,0 5-23 0 0,-1-2-1 0 0,-4 0 8 0 0,5 0-16 0 0,-2-1 8 0 0,-2-1-24 0 0,2 1-184 0 0,2-2-217 0 0,0-3 313 0 0,2 0-176 0 0,0-3-128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07.400"/>
    </inkml:context>
    <inkml:brush xml:id="br0">
      <inkml:brushProperty name="width" value="0.05" units="cm"/>
      <inkml:brushProperty name="height" value="0.05" units="cm"/>
    </inkml:brush>
  </inkml:definitions>
  <inkml:trace contextRef="#ctx0" brushRef="#br0">160 345 3905 0 0,'-38'15'3702'0'0,"35"-13"-3648"0"0,1 1-1 0 0,-1-1 0 0 0,1 1 0 0 0,0 0 0 0 0,0 0 0 0 0,0 0 0 0 0,0 0 1 0 0,0 0-1 0 0,1 0 0 0 0,-1 0 0 0 0,1 1 0 0 0,0-1 0 0 0,0 0 1 0 0,0 1-1 0 0,0 3 0 0 0,-53 289 713 0 0,27-125-357 0 0,16-96-152 0 0,11-75-255 0 0,0 0 0 0 0,0 1 0 0 0,-1-1 0 0 0,1 0 0 0 0,0 1 0 0 0,0-1 0 0 0,0 0 0 0 0,0 1 0 0 0,0-1 1 0 0,0 0-1 0 0,0 1 0 0 0,0-1 0 0 0,0 0 0 0 0,0 1 0 0 0,0-1 0 0 0,0 1 0 0 0,0-1 0 0 0,0 0 0 0 0,0 1 0 0 0,1-1 0 0 0,-1 0 0 0 0,0 1 0 0 0,0-1 0 0 0,0 0 0 0 0,0 1 0 0 0,1-1 0 0 0,-1 0 0 0 0,0 0 0 0 0,0 1 0 0 0,1-1 0 0 0,-1 0 0 0 0,0 0 0 0 0,0 1 1 0 0,1-1-1 0 0,-1 0 0 0 0,0 0 0 0 0,1 1 0 0 0,16-26-16 0 0,3-20-10 0 0,-2-1-1 0 0,-1 0 1 0 0,9-50-1 0 0,11-34-21 0 0,-14 73 87 0 0,1 0-1 0 0,4 2 1 0 0,39-61 0 0 0,-92 186 936 0 0,7-13-813 0 0,-28 83-116 0 0,-52 277 0 0 0,98-414-48 0 0,-2 5-20 0 0,0-1 0 0 0,1 1 0 0 0,0-1-1 0 0,0 1 1 0 0,1 0 0 0 0,0 0-1 0 0,0-1 1 0 0,3 16 0 0 0,-3-23 14 0 0,1 1 1 0 0,-1-1-1 0 0,0 1 1 0 0,1-1-1 0 0,-1 1 1 0 0,0-1-1 0 0,1 0 1 0 0,-1 1-1 0 0,1-1 1 0 0,-1 1-1 0 0,0-1 1 0 0,1 0-1 0 0,-1 1 1 0 0,1-1-1 0 0,0 0 1 0 0,-1 0-1 0 0,1 1 1 0 0,-1-1-1 0 0,1 0 1 0 0,-1 0-1 0 0,1 0 1 0 0,-1 0-1 0 0,1 0 1 0 0,0 0-1 0 0,-1 0 1 0 0,1 0-1 0 0,-1 0 1 0 0,1 0-1 0 0,0 0 1 0 0,-1 0-1 0 0,1 0 1 0 0,-1 0-1 0 0,1 0 1 0 0,-1-1-1 0 0,1 1 1 0 0,-1 0-1 0 0,1 0 1 0 0,0-1-1 0 0,-1 1 1 0 0,0 0-1 0 0,1-1 1 0 0,-1 1-1 0 0,1-1 1 0 0,-1 1-1 0 0,1 0 1 0 0,-1-1-1 0 0,0 1 1 0 0,1-1-1 0 0,-1 0 1 0 0,24-25-140 0 0,-5-3 95 0 0,-2-2 1 0 0,-1 0 0 0 0,15-44 0 0 0,28-105 12 0 0,-41 119 35 0 0,5-6 33 0 0,-12 38 94 0 0,-1-2 1 0 0,-2 1-1 0 0,8-51 1 0 0,-15 81-105 0 0,-1 0 1 0 0,0 0-1 0 0,0 0 0 0 0,0-1 1 0 0,0 1-1 0 0,0 0 0 0 0,0 0 1 0 0,0 0-1 0 0,0 0 0 0 0,0 0 1 0 0,0-1-1 0 0,0 1 0 0 0,0 0 1 0 0,0 0-1 0 0,0 0 0 0 0,0 0 1 0 0,0 0-1 0 0,0-1 0 0 0,0 1 1 0 0,0 0-1 0 0,0 0 1 0 0,0 0-1 0 0,0 0 0 0 0,0 0 1 0 0,-1 0-1 0 0,1-1 0 0 0,0 1 1 0 0,0 0-1 0 0,0 0 0 0 0,0 0 1 0 0,0 0-1 0 0,0 0 0 0 0,0 0 1 0 0,0 0-1 0 0,0 0 0 0 0,-1 0 1 0 0,1 0-1 0 0,0-1 0 0 0,0 1 1 0 0,0 0-1 0 0,0 0 0 0 0,0 0 1 0 0,0 0-1 0 0,-1 0 0 0 0,1 0 1 0 0,0 0-1 0 0,0 0 0 0 0,0 0 1 0 0,0 0-1 0 0,0 0 0 0 0,-1 0 1 0 0,1 0-1 0 0,0 0 0 0 0,0 0 1 0 0,0 0-1 0 0,-11 8 291 0 0,-9 16-7 0 0,0 11-233 0 0,2 1-1 0 0,1 0 1 0 0,2 1-1 0 0,-17 64 1 0 0,-24 160 149 0 0,55-254-225 0 0,-7 52-130 0 0,8-57 126 0 0,-1 0 0 0 0,1 1 0 0 0,0-1 1 0 0,0 1-1 0 0,0-1 0 0 0,1 0 0 0 0,-1 1 0 0 0,0-1 0 0 0,1 0 1 0 0,0 1-1 0 0,-1-1 0 0 0,1 0 0 0 0,0 0 0 0 0,0 0 1 0 0,0 1-1 0 0,1-1 0 0 0,-1 0 0 0 0,0 0 0 0 0,3 2 0 0 0,-2-3-4 0 0,-1-1-1 0 0,0 1 0 0 0,1-1 0 0 0,-1 0 1 0 0,1 1-1 0 0,-1-1 0 0 0,1 0 0 0 0,-1 0 0 0 0,1 0 1 0 0,-1 0-1 0 0,1 0 0 0 0,-1 0 0 0 0,1-1 1 0 0,-1 1-1 0 0,0 0 0 0 0,1-1 0 0 0,-1 1 0 0 0,1-1 1 0 0,-1 1-1 0 0,0-1 0 0 0,0 0 0 0 0,1 0 1 0 0,1-1-1 0 0,33-27-172 0 0,-28 22 135 0 0,17-18 13 0 0,-2-1 0 0 0,0-1 1 0 0,-2-1-1 0 0,19-33 0 0 0,-6 11 6 0 0,48-82 191 0 0,83-177 0 0 0,-167 338 1090 0 0,-8 26-1081 0 0,-40 111-70 0 0,-48 198-118 0 0,96-353-34 0 0,0 1 0 0 0,1-1 0 0 0,0 1 0 0 0,2 19 0 0 0,-1-30 46 0 0,0-1 0 0 0,0 1 0 0 0,0-1 0 0 0,0 1 0 0 0,0-1 1 0 0,0 1-1 0 0,0-1 0 0 0,1 1 0 0 0,-1-1 0 0 0,0 1 0 0 0,0-1 0 0 0,0 0 0 0 0,1 1 0 0 0,-1-1 1 0 0,0 1-1 0 0,0-1 0 0 0,1 0 0 0 0,-1 1 0 0 0,0-1 0 0 0,1 0 0 0 0,-1 1 0 0 0,1-1 0 0 0,-1 0 1 0 0,0 0-1 0 0,1 1 0 0 0,-1-1 0 0 0,1 0 0 0 0,-1 0 0 0 0,1 0 0 0 0,-1 1 0 0 0,0-1 0 0 0,1 0 1 0 0,-1 0-1 0 0,1 0 0 0 0,0 0 0 0 0,19-8-192 0 0,13-20 20 0 0,-18 11 148 0 0,-1 0 0 0 0,-1-1 0 0 0,-1-1 0 0 0,-1 0-1 0 0,16-37 1 0 0,30-108-6 0 0,-40 108 71 0 0,30-69 0 0 0,-14 65 608 0 0,-61 122-504 0 0,3 2 1 0 0,3 1-1 0 0,3 1 0 0 0,2 1 0 0 0,4 0 1 0 0,-7 90-1 0 0,22-136-398 0 0,-2-20 250 0 0,1-1 0 0 0,-1 0 0 0 0,0 0-1 0 0,0 0 1 0 0,1 0 0 0 0,-1 0 0 0 0,0 0-1 0 0,1 0 1 0 0,-1 0 0 0 0,0 0 0 0 0,1 0 0 0 0,-1 0-1 0 0,0 0 1 0 0,1 0 0 0 0,-1 0 0 0 0,0 0-1 0 0,1 0 1 0 0,-1 0 0 0 0,0 0 0 0 0,0 0 0 0 0,1 0-1 0 0,-1 0 1 0 0,0-1 0 0 0,1 1 0 0 0,-1 0 0 0 0,0 0-1 0 0,0 0 1 0 0,1-1 0 0 0,-1 1 0 0 0,0 0-1 0 0,0 0 1 0 0,0-1 0 0 0,1 1 0 0 0,-1-1 0 0 0,24-35-314 0 0,24-79 156 0 0,41-144 0 0 0,-5 9 206 0 0,-78 232-17 0 0,6-9 62 0 0,-2-1 1 0 0,-1 0 0 0 0,-1-1-1 0 0,6-43 1 0 0,-14 71-68 0 0,0 0 0 0 0,0 0-1 0 0,1 0 1 0 0,-1 0 0 0 0,0 0 0 0 0,0 0 0 0 0,0 0-1 0 0,0 0 1 0 0,0 0 0 0 0,0 0 0 0 0,-1 0 0 0 0,1 0-1 0 0,0 0 1 0 0,0 0 0 0 0,-1 0 0 0 0,1 0 0 0 0,-1 0-1 0 0,1 0 1 0 0,0 1 0 0 0,-1-1 0 0 0,0 0 0 0 0,1 0 0 0 0,-2-1-1 0 0,1 2 6 0 0,0 0 1 0 0,0 0-1 0 0,0 0 0 0 0,0 0 0 0 0,0 0 0 0 0,1 0 0 0 0,-1 0 0 0 0,0 0 0 0 0,0 0 1 0 0,0 0-1 0 0,0 1 0 0 0,0-1 0 0 0,0 0 0 0 0,1 1 0 0 0,-1-1 0 0 0,0 1 0 0 0,0-1 1 0 0,1 1-1 0 0,-1-1 0 0 0,-1 2 0 0 0,-3 3 63 0 0,-1 0 1 0 0,1 0-1 0 0,-1 0 1 0 0,2 1-1 0 0,-6 7 1 0 0,-11 24-83 0 0,1 1 0 0 0,2 1 0 0 0,2 1 1 0 0,1 0-1 0 0,2 1 0 0 0,2 1 1 0 0,2 0-1 0 0,2 0 0 0 0,1 0 1 0 0,1 81-1 0 0,5-111-64 0 0,2 0 1 0 0,-1-1-1 0 0,1 1 1 0 0,7 18-1 0 0,-8-27 41 0 0,-1-1 1 0 0,1 0-1 0 0,0 0 0 0 0,0 0 0 0 0,1 0 1 0 0,-1 0-1 0 0,0 0 0 0 0,1 0 0 0 0,-1 0 1 0 0,1-1-1 0 0,-1 1 0 0 0,1 0 0 0 0,3 2 1 0 0,-3-4 6 0 0,-1 1 1 0 0,0-1-1 0 0,1 0 1 0 0,-1 1-1 0 0,1-1 1 0 0,-1 0-1 0 0,0 0 1 0 0,1 0-1 0 0,-1 0 1 0 0,1 0 0 0 0,-1 0-1 0 0,0 0 1 0 0,1-1-1 0 0,-1 1 1 0 0,0 0-1 0 0,1-1 1 0 0,-1 1-1 0 0,0-1 1 0 0,1 0-1 0 0,-1 1 1 0 0,0-1 0 0 0,0 0-1 0 0,0 0 1 0 0,0 0-1 0 0,2-1 1 0 0,34-33-61 0 0,-1-1 0 0 0,-3-1 1 0 0,-1-2-1 0 0,36-56 1 0 0,-51 70 66 0 0,12-17 12 0 0,-1-2 1 0 0,-3 0-1 0 0,-2-1 0 0 0,-1-2 1 0 0,28-92-1 0 0,-24 57 148 0 0,-23 81-9 0 0,-1 11-75 0 0,-2 16 34 0 0,-75 340 191 0 0,1-13-282 0 0,73-351-15 0 0,-2 46-8 0 0,2-47 6 0 0,1 1 1 0 0,0-1-1 0 0,0 0 0 0 0,0 0 1 0 0,0 1-1 0 0,0-1 1 0 0,0 0-1 0 0,0 0 0 0 0,0 1 1 0 0,0-1-1 0 0,0 0 0 0 0,1 0 1 0 0,-1 1-1 0 0,1-1 1 0 0,-1 0-1 0 0,1 0 0 0 0,-1 0 1 0 0,1 0-1 0 0,-1 0 0 0 0,1 0 1 0 0,0 0-1 0 0,0 0 0 0 0,0 0 1 0 0,-1 0-1 0 0,1 0 1 0 0,0 0-1 0 0,0 0 0 0 0,0-1 1 0 0,0 1-1 0 0,2 1 0 0 0,-1-3-1 0 0,-1 1-1 0 0,1-1 0 0 0,-1 1 1 0 0,1-1-1 0 0,-1 0 1 0 0,1 0-1 0 0,-1 1 0 0 0,0-1 1 0 0,1 0-1 0 0,-1 0 0 0 0,0 0 1 0 0,0 0-1 0 0,1-1 0 0 0,-1 1 1 0 0,0 0-1 0 0,0 0 0 0 0,-1-1 1 0 0,3-2-1 0 0,17-33-58 0 0,-14 26 39 0 0,35-80-57 0 0,57-184 0 0 0,-41 104 90 0 0,-52 158 8 0 0,4-11 37 0 0,0-1-1 0 0,-1 0 1 0 0,-2-1-1 0 0,-1 1 1 0 0,4-40-1 0 0,-9 65-41 0 0,0 0 0 0 0,-1 0 0 0 0,1 1 0 0 0,0-1 0 0 0,0 0 0 0 0,0 0 0 0 0,0 0 0 0 0,-1 0 0 0 0,1 1 0 0 0,0-1-1 0 0,0 0 1 0 0,0 0 0 0 0,-1 0 0 0 0,1 0 0 0 0,0 0 0 0 0,0 0 0 0 0,0 0 0 0 0,-1 0 0 0 0,1 0 0 0 0,0 0 0 0 0,0 0-1 0 0,-1 0 1 0 0,1 0 0 0 0,0 0 0 0 0,0 0 0 0 0,0 0 0 0 0,-1 0 0 0 0,1 0 0 0 0,0 0 0 0 0,0 0 0 0 0,-1 0 0 0 0,1 0-1 0 0,0 0 1 0 0,0 0 0 0 0,0 0 0 0 0,-1-1 0 0 0,1 1 0 0 0,0 0 0 0 0,0 0 0 0 0,0 0 0 0 0,0 0 0 0 0,-1-1 0 0 0,1 1-1 0 0,0 0 1 0 0,0 0 0 0 0,0 0 0 0 0,0 0 0 0 0,0-1 0 0 0,0 1 0 0 0,-1 0 0 0 0,-27 56 6 0 0,3 2 0 0 0,2 1-1 0 0,2 1 1 0 0,4 0 0 0 0,2 1 0 0 0,2 1 0 0 0,3 1 0 0 0,-2 115 0 0 0,12-171-58 0 0,0 0 0 0 0,1 0 1 0 0,0 0-1 0 0,0 0 0 0 0,3 8 1 0 0,-4-14 32 0 0,0-1 0 0 0,1 1 1 0 0,-1 0-1 0 0,0-1 0 0 0,0 1 1 0 0,1 0-1 0 0,-1-1 0 0 0,1 1 1 0 0,-1-1-1 0 0,0 1 0 0 0,1-1 1 0 0,-1 1-1 0 0,1-1 0 0 0,-1 1 0 0 0,1-1 1 0 0,0 1-1 0 0,-1-1 0 0 0,1 0 1 0 0,-1 1-1 0 0,1-1 0 0 0,0 0 1 0 0,-1 0-1 0 0,2 1 0 0 0,0-1-2 0 0,-1-1-1 0 0,0 1 0 0 0,1 0 1 0 0,-1-1-1 0 0,0 1 0 0 0,1-1 1 0 0,-1 1-1 0 0,0-1 0 0 0,0 0 1 0 0,0 1-1 0 0,0-1 0 0 0,0 0 1 0 0,1 0-1 0 0,-1 0 0 0 0,-1 0 1 0 0,1 0-1 0 0,1-2 0 0 0,14-18-48 0 0,-1 0 0 0 0,-1-2 0 0 0,-1 1 0 0 0,20-49 0 0 0,-1 3 7 0 0,55-97-18 0 0,68-138 233 0 0,-152 290-6 0 0,-10 19-37 0 0,-9 14-46 0 0,-18 30-57 0 0,2 2-1 0 0,3 2 1 0 0,2 1 0 0 0,2 1-1 0 0,3 1 1 0 0,2 0 0 0 0,3 2 0 0 0,3 0-1 0 0,-11 87 1 0 0,24-135-22 0 0,-2 41-36 0 0,3-49 34 0 0,0-1-1 0 0,0 1 1 0 0,0 0 0 0 0,1 0-1 0 0,-1-1 1 0 0,1 1 0 0 0,-1 0-1 0 0,1 0 1 0 0,0-1 0 0 0,0 1-1 0 0,0-1 1 0 0,1 1-1 0 0,-1-1 1 0 0,3 3 0 0 0,-3-4 1 0 0,0 0 0 0 0,0-1 1 0 0,1 1-1 0 0,-1-1 1 0 0,1 1-1 0 0,-1-1 0 0 0,0 0 1 0 0,1 1-1 0 0,-1-1 0 0 0,1 0 1 0 0,-1 0-1 0 0,1 0 0 0 0,-1 0 1 0 0,1 0-1 0 0,-1 0 0 0 0,1-1 1 0 0,-1 1-1 0 0,0 0 1 0 0,1-1-1 0 0,-1 1 0 0 0,1-1 1 0 0,-1 0-1 0 0,0 1 0 0 0,0-1 1 0 0,1 0-1 0 0,-1 0 0 0 0,0 0 1 0 0,0 0-1 0 0,0 0 1 0 0,0 0-1 0 0,0 0 0 0 0,2-2 1 0 0,37-42-99 0 0,-37 42 97 0 0,184-252-181 0 0,-145 190 204 0 0,-2-1 1 0 0,33-81-1 0 0,-65 130 70 0 0,-1 0 1 0 0,-1 0-1 0 0,0 0 0 0 0,5-34 1 0 0,-36 102 641 0 0,-134 506-567 0 0,153-529-170 0 0,3-16-18 0 0,0 1 0 0 0,0-1 0 0 0,2 1 1 0 0,-1 0-1 0 0,2-1 0 0 0,0 20 1 0 0,0-31 18 0 0,0 0 0 0 0,0 1 0 0 0,1-1 0 0 0,-1 0 0 0 0,0 0 1 0 0,1 0-1 0 0,-1 0 0 0 0,0 0 0 0 0,1 0 0 0 0,-1 0 1 0 0,1 0-1 0 0,0 0 0 0 0,-1 0 0 0 0,1 0 0 0 0,0 0 0 0 0,0 0 1 0 0,-1 0-1 0 0,1 0 0 0 0,0-1 0 0 0,0 1 0 0 0,0 0 1 0 0,0-1-1 0 0,0 1 0 0 0,0 0 0 0 0,0-1 0 0 0,0 1 1 0 0,0-1-1 0 0,0 0 0 0 0,1 1 0 0 0,-1-1 0 0 0,0 0 0 0 0,0 0 1 0 0,0 0-1 0 0,0 0 0 0 0,1 0 0 0 0,-1 0 0 0 0,0 0 1 0 0,0 0-1 0 0,0 0 0 0 0,0 0 0 0 0,0-1 0 0 0,1 1 0 0 0,-1 0 1 0 0,0-1-1 0 0,0 1 0 0 0,0-1 0 0 0,0 1 0 0 0,0-1 1 0 0,0 0-1 0 0,0 1 0 0 0,0-1 0 0 0,1-1 0 0 0,5-3-20 0 0,-1 1-1 0 0,1-1 0 0 0,-1-1 1 0 0,0 1-1 0 0,-1-1 0 0 0,9-10 1 0 0,21-42-20 0 0,-2-2 0 0 0,-3-2 0 0 0,41-119 1 0 0,-22 51 77 0 0,-47 125-23 0 0,8-17 49 0 0,-2 0 0 0 0,0-1 0 0 0,-2 0 1 0 0,6-33-1 0 0,-14 48 141 0 0,2 7-186 0 0,-1 1 1 0 0,1 0-1 0 0,0 0 0 0 0,-1 0 1 0 0,1 0-1 0 0,0 0 1 0 0,-1 0-1 0 0,1 0 0 0 0,0 0 1 0 0,-1 0-1 0 0,1 0 0 0 0,-1 0 1 0 0,1 0-1 0 0,0 0 0 0 0,-1 0 1 0 0,1 0-1 0 0,0 0 0 0 0,-1 0 1 0 0,1 0-1 0 0,0 0 1 0 0,0 0-1 0 0,-1 1 0 0 0,1-1 1 0 0,0 0-1 0 0,-1 0 0 0 0,1 0 1 0 0,0 1-1 0 0,0-1 0 0 0,-1 0 1 0 0,1 0-1 0 0,0 1 1 0 0,0-1-1 0 0,-1 0 0 0 0,1 1 1 0 0,0-1-1 0 0,0 0 0 0 0,0 0 1 0 0,0 1-1 0 0,0-1 0 0 0,-1 0 1 0 0,1 1-1 0 0,0-1 1 0 0,0 1-1 0 0,-16 25 8 0 0,1 2 0 0 0,1 0 0 0 0,1 0 0 0 0,1 1 1 0 0,2 1-1 0 0,-11 48 0 0 0,8-11-357 0 0,2 0 0 0 0,-1 72 0 0 0,11-134 266 0 0,1 0 0 0 0,0 0-1 0 0,0 0 1 0 0,1-1-1 0 0,-1 1 1 0 0,1 0 0 0 0,0 0-1 0 0,0 0 1 0 0,1-1-1 0 0,2 6 1 0 0,-4-9 55 0 0,0-1-1 0 0,1 1 1 0 0,-1-1 0 0 0,1 1-1 0 0,-1 0 1 0 0,1-1-1 0 0,-1 1 1 0 0,1-1 0 0 0,-1 1-1 0 0,1-1 1 0 0,-1 0 0 0 0,1 1-1 0 0,0-1 1 0 0,-1 0 0 0 0,1 1-1 0 0,0-1 1 0 0,-1 0 0 0 0,1 0-1 0 0,0 1 1 0 0,0-1 0 0 0,-1 0-1 0 0,1 0 1 0 0,0 0-1 0 0,-1 0 1 0 0,2 0 0 0 0,1-1 0 0 0,-1 1 0 0 0,0-1 1 0 0,0 0-1 0 0,0 0 0 0 0,0 0 0 0 0,0 0 1 0 0,0 0-1 0 0,0-1 0 0 0,-1 1 1 0 0,1 0-1 0 0,0-1 0 0 0,2-2 0 0 0,19-23-70 0 0,0-1-1 0 0,-2 0 1 0 0,21-40-1 0 0,31-42 34 0 0,-30 58 68 0 0,-22 27 59 0 0,0 0 0 0 0,-2-1 1 0 0,-1-1-1 0 0,-1-1 0 0 0,18-39 1 0 0,-33 52 457 0 0,-11 19 189 0 0,-11 18-291 0 0,-2 9-353 0 0,3 1-1 0 0,0 1 0 0 0,2 1 0 0 0,-23 65 1 0 0,20-34-139 0 0,-20 117 0 0 0,37-170-2 0 0,2 1-1 0 0,0 0 0 0 0,0 0 0 0 0,2 20 0 0 0,-1-32 53 0 0,0 1-1 0 0,0-1 1 0 0,0 0 0 0 0,0 1-1 0 0,0-1 1 0 0,1 1 0 0 0,-1-1 0 0 0,0 0-1 0 0,1 1 1 0 0,-1-1 0 0 0,1 0-1 0 0,-1 0 1 0 0,1 1 0 0 0,0-1-1 0 0,-1 0 1 0 0,1 0 0 0 0,0 0 0 0 0,0 0-1 0 0,0 0 1 0 0,0 0 0 0 0,0 0-1 0 0,0 0 1 0 0,0 0 0 0 0,0 0-1 0 0,0 0 1 0 0,0-1 0 0 0,1 1-1 0 0,-1 0 1 0 0,0-1 0 0 0,1 1 0 0 0,-1-1-1 0 0,0 0 1 0 0,1 1 0 0 0,-1-1-1 0 0,0 0 1 0 0,1 0 0 0 0,-1 0-1 0 0,0 0 1 0 0,1 0 0 0 0,-1 0 0 0 0,1 0-1 0 0,-1 0 1 0 0,0-1 0 0 0,1 1-1 0 0,-1 0 1 0 0,0-1 0 0 0,1 1-1 0 0,-1-1 1 0 0,0 0 0 0 0,0 1 0 0 0,0-1-1 0 0,1 0 1 0 0,1-1 0 0 0,13-9-26 0 0,0 0-1 0 0,-1 0 1 0 0,0-1 0 0 0,-1-1 0 0 0,0-1 0 0 0,-1 0 0 0 0,-1 0 0 0 0,0-2 0 0 0,-1 1 0 0 0,14-27 0 0 0,5-16-10 0 0,39-105 0 0 0,-52 120 96 0 0,5-11 242 0 0,-3 0 0 0 0,23-107 0 0 0,-85 346 1210 0 0,7-41-1548 0 0,28-108 31 0 0,-4 23-176 0 0,2 0 0 0 0,-4 90 0 0 0,13-148 168 0 0,1 1 0 0 0,0 0 0 0 0,0-1 0 0 0,0 1 0 0 0,0 0 0 0 0,0 0 0 0 0,1-1 0 0 0,-1 1 0 0 0,0-1 0 0 0,1 1 0 0 0,-1 0 0 0 0,1-1 0 0 0,-1 1 0 0 0,1-1 0 0 0,0 1 0 0 0,0-1 0 0 0,0 1 0 0 0,0-1 0 0 0,1 2 0 0 0,-1-2 9 0 0,0-1 0 0 0,0 0-1 0 0,0 0 1 0 0,0 0 0 0 0,0 0 0 0 0,0 0 0 0 0,0 0-1 0 0,0 0 1 0 0,0 0 0 0 0,-1 0 0 0 0,1 0 0 0 0,0 0 0 0 0,0 0-1 0 0,0-1 1 0 0,0 1 0 0 0,0 0 0 0 0,0-1 0 0 0,-1 1 0 0 0,1-1-1 0 0,0 1 1 0 0,0-1 0 0 0,-1 1 0 0 0,1-1 0 0 0,1 0-1 0 0,4-5-39 0 0,1 0-1 0 0,-2 0 0 0 0,1-1 1 0 0,0 0-1 0 0,8-14 0 0 0,78-185-193 0 0,-33 66 193 0 0,46-62 134 0 0,-25 51 987 0 0,-147 339 623 0 0,2 0-1680 0 0,-61 295 0 0 0,123-468-5 0 0,0-6-57 0 0,0 2 1 0 0,0-1-1 0 0,2 0 1 0 0,-1 0-1 0 0,1 1 1 0 0,0-1-1 0 0,1 1 1 0 0,1-1-1 0 0,0 1 1 0 0,2 10-1 0 0,-3-20 42 0 0,1 0 0 0 0,-1-1 0 0 0,1 1 1 0 0,-1 0-1 0 0,1-1 0 0 0,-1 1 0 0 0,1 0 0 0 0,0-1 0 0 0,-1 1 0 0 0,1-1 0 0 0,0 1 0 0 0,-1-1 0 0 0,1 1 0 0 0,0-1 0 0 0,0 1 0 0 0,0-1 0 0 0,0 0 0 0 0,-1 0 0 0 0,1 1 1 0 0,0-1-1 0 0,0 0 0 0 0,0 0 0 0 0,0 0 0 0 0,0 0 0 0 0,0 0 0 0 0,0 0 0 0 0,-1 0 0 0 0,1 0 0 0 0,0 0 0 0 0,0 0 0 0 0,0-1 0 0 0,0 1 0 0 0,0 0 0 0 0,-1-1 0 0 0,1 1 1 0 0,0 0-1 0 0,0-1 0 0 0,0 1 0 0 0,-1-1 0 0 0,1 1 0 0 0,0-2 0 0 0,33-25-265 0 0,24-43 220 0 0,-2-4-1 0 0,-3-2 0 0 0,52-102 0 0 0,-75 127 55 0 0,13-30 107 0 0,-3-1 1 0 0,-4-3-1 0 0,-4 0 0 0 0,39-164 1 0 0,-88 325 44 0 0,-68 275 697 0 0,33-191-871 0 0,24-82-21 0 0,4 1 0 0 0,-16 94-1 0 0,39-171 27 0 0,1 1 0 0 0,-1-1 0 0 0,1 1 1 0 0,-1-1-1 0 0,1 1 0 0 0,0 0 0 0 0,0-1 0 0 0,0 1 0 0 0,0 0 0 0 0,0-1 0 0 0,1 1 0 0 0,-1-1 0 0 0,1 1 0 0 0,0-1 0 0 0,0 1 0 0 0,0-1 0 0 0,0 1 0 0 0,0-1 0 0 0,0 0 0 0 0,1 1 0 0 0,-1-1 0 0 0,1 0 0 0 0,0 0 0 0 0,-1 0 0 0 0,1 0 0 0 0,0 0 0 0 0,3 2 0 0 0,-2-3-6 0 0,0-1-1 0 0,0 1 0 0 0,0 0 0 0 0,1-1 1 0 0,-1 0-1 0 0,0 0 0 0 0,0 0 0 0 0,0 0 1 0 0,0 0-1 0 0,0-1 0 0 0,1 1 0 0 0,-1-1 1 0 0,0 0-1 0 0,0 0 0 0 0,0 0 0 0 0,-1 0 1 0 0,1-1-1 0 0,0 1 0 0 0,0-1 0 0 0,-1 0 0 0 0,6-3 1 0 0,3-4-27 0 0,1-1 0 0 0,-1-1 1 0 0,-1 1-1 0 0,0-2 0 0 0,0 1 1 0 0,-1-1-1 0 0,-1-1 0 0 0,11-21 1 0 0,48-119-204 0 0,-47 101 213 0 0,215-477 22 0 0,-150 351 1212 0 0,-273 660-931 0 0,180-460-442 0 0,1 1 1 0 0,2 0 0 0 0,0 0-1 0 0,-3 44 1 0 0,8-66 164 0 0,0 0 0 0 0,0 0 0 0 0,-1 0 0 0 0,1 0 0 0 0,0 0 0 0 0,0 0 0 0 0,0 0 0 0 0,0 0-1 0 0,0 1 1 0 0,1-1 0 0 0,-1 0 0 0 0,0 0 0 0 0,0 0 0 0 0,1 0 0 0 0,-1 0 0 0 0,1 0 0 0 0,-1 0 0 0 0,1 0 0 0 0,-1 0 0 0 0,1 0 0 0 0,0-1 0 0 0,-1 1 0 0 0,1 0 0 0 0,0 0 0 0 0,0 0-1 0 0,-1-1 1 0 0,1 1 0 0 0,0 0 0 0 0,0-1 0 0 0,0 1 0 0 0,0-1 0 0 0,0 1 0 0 0,0-1 0 0 0,0 1 0 0 0,0-1 0 0 0,0 0 0 0 0,0 0 0 0 0,0 1 0 0 0,0-1 0 0 0,0 0 0 0 0,0 0 0 0 0,0 0-1 0 0,1 0 1 0 0,-1 0 0 0 0,0 0 0 0 0,0 0 0 0 0,0-1 0 0 0,0 1 0 0 0,0 0 0 0 0,0-1 0 0 0,0 1 0 0 0,0 0 0 0 0,0-1 0 0 0,0 0 0 0 0,0 1 0 0 0,0-1 0 0 0,0 1 0 0 0,1-2 0 0 0,10-5-73 0 0,-1 0 1 0 0,1-1-1 0 0,15-14 1 0 0,-23 18 62 0 0,39-35 2 0 0,-2-1 0 0 0,-1-3 0 0 0,-3-1 0 0 0,-2-2 0 0 0,-1-1 0 0 0,-3-2 0 0 0,-2 0 0 0 0,-2-3 0 0 0,30-80 0 0 0,-35 80 203 0 0,-24 82 219 0 0,3-18-362 0 0,-55 320 201 0 0,0 3-607 0 0,51-302 265 0 0,-2 4-161 0 0,3 1-1 0 0,1-1 1 0 0,5 58-1 0 0,-4-94 245 0 0,0 1-1 0 0,0 0 1 0 0,0 0 0 0 0,1-1-1 0 0,-1 1 1 0 0,1 0 0 0 0,-1 0 0 0 0,1-1-1 0 0,-1 1 1 0 0,1-1 0 0 0,0 1-1 0 0,0 0 1 0 0,0-1 0 0 0,0 0-1 0 0,0 1 1 0 0,0-1 0 0 0,0 1-1 0 0,0-1 1 0 0,0 0 0 0 0,3 2-1 0 0,-2-3 9 0 0,-1 1-1 0 0,0-1 0 0 0,0 0 1 0 0,1 0-1 0 0,-1 0 0 0 0,0 0 1 0 0,1 0-1 0 0,-1-1 0 0 0,0 1 1 0 0,0 0-1 0 0,1-1 0 0 0,-1 1 1 0 0,0 0-1 0 0,0-1 0 0 0,0 1 1 0 0,0-1-1 0 0,0 0 0 0 0,1 1 1 0 0,-1-1-1 0 0,0 0 0 0 0,1-1 1 0 0,5-5-34 0 0,0 0 0 0 0,0 0 1 0 0,-1-1-1 0 0,0 0 0 0 0,9-16 0 0 0,16-39-12 0 0,-4-2-1 0 0,-2-1 0 0 0,17-77 1 0 0,-20 66 81 0 0,3 1 1 0 0,36-77 0 0 0,61-82 1468 0 0,-187 325 564 0 0,16-4-2039 0 0,5 3 1 0 0,4 1 0 0 0,-41 136 0 0 0,42-89-60 0 0,-36 253 1 0 0,70-356-49 0 0,-7 79-138 0 0,11-103 30 0 0,1 0-1 0 0,0 0 0 0 0,1 0 1 0 0,0 0-1 0 0,0 0 0 0 0,1 0 1 0 0,1 0-1 0 0,5 15 0 0 0,-7-24 135 0 0,-1 0 0 0 0,0 0 0 0 0,1 0-1 0 0,-1-1 1 0 0,1 1 0 0 0,-1 0 0 0 0,1 0-1 0 0,-1 0 1 0 0,1-1 0 0 0,-1 1 0 0 0,1 0-1 0 0,0-1 1 0 0,0 1 0 0 0,-1 0 0 0 0,1-1-1 0 0,0 1 1 0 0,0-1 0 0 0,0 1 0 0 0,-1-1-1 0 0,1 0 1 0 0,0 1 0 0 0,0-1 0 0 0,2 1-1 0 0,-2-2 4 0 0,0 1 0 0 0,1-1-1 0 0,-1 1 1 0 0,0-1-1 0 0,0 1 1 0 0,1-1 0 0 0,-1 1-1 0 0,0-1 1 0 0,0 0-1 0 0,0 0 1 0 0,0 0 0 0 0,0 0-1 0 0,0 0 1 0 0,0 0-1 0 0,0 0 1 0 0,0 0 0 0 0,0 0-1 0 0,0 0 1 0 0,0-2-1 0 0,20-35-1435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5.755"/>
    </inkml:context>
    <inkml:brush xml:id="br0">
      <inkml:brushProperty name="width" value="0.05" units="cm"/>
      <inkml:brushProperty name="height" value="0.05" units="cm"/>
      <inkml:brushProperty name="color" value="#FFFFFF"/>
    </inkml:brush>
  </inkml:definitions>
  <inkml:trace contextRef="#ctx0" brushRef="#br0">42 148 5609 0 0,'1'2'153'0'0,"0"-1"1"0"0,0 1-1 0 0,0-1 0 0 0,0 1 0 0 0,1-1 0 0 0,-1 0 1 0 0,0 0-1 0 0,1 1 0 0 0,-1-1 0 0 0,1 0 0 0 0,-1 0 1 0 0,1 0-1 0 0,-1-1 0 0 0,1 1 0 0 0,0 0 0 0 0,-1-1 0 0 0,1 1 1 0 0,0-1-1 0 0,1 1 0 0 0,2 1-177 0 0,0-1-1 0 0,-1 1 0 0 0,1 0 1 0 0,-1 0-1 0 0,1 1 1 0 0,-1-1-1 0 0,6 6 0 0 0,15 19 48 0 0,-12-12-10 0 0,1 0 0 0 0,1-1 0 0 0,18 14 0 0 0,-30-26-11 0 0,0 1-1 0 0,0-1 1 0 0,0 0-1 0 0,1 0 1 0 0,-1-1-1 0 0,0 1 0 0 0,1 0 1 0 0,-1-1-1 0 0,1 0 1 0 0,0 0-1 0 0,-1 0 1 0 0,1 0-1 0 0,0-1 0 0 0,-1 0 1 0 0,1 1-1 0 0,0-1 1 0 0,0 0-1 0 0,-1-1 1 0 0,1 1-1 0 0,0-1 1 0 0,0 0-1 0 0,-1 0 0 0 0,6-2 1 0 0,-6 1 2 0 0,0 0 0 0 0,0 0 0 0 0,-1-1 0 0 0,1 1 0 0 0,-1-1 0 0 0,0 0 0 0 0,1 0 0 0 0,-1 0 0 0 0,-1 0 0 0 0,1 0 0 0 0,0 0 0 0 0,-1 0 0 0 0,1-1 0 0 0,1-5 0 0 0,13-58 152 0 0,-13 50-68 0 0,8-60 311 0 0,-11 72-315 0 0,1 0 1 0 0,-1 0-1 0 0,-1 0 1 0 0,1 0-1 0 0,-1 1 0 0 0,0-1 1 0 0,0 0-1 0 0,0 0 0 0 0,0 1 1 0 0,-1-1-1 0 0,0 1 1 0 0,0-1-1 0 0,-5-6 0 0 0,5 8 18 0 0,-1 1-1 0 0,0 0 1 0 0,0 0-1 0 0,0 0 1 0 0,0 0 0 0 0,-1 1-1 0 0,1-1 1 0 0,-1 1-1 0 0,1 0 1 0 0,-1 0-1 0 0,1 0 1 0 0,-1 0 0 0 0,1 0-1 0 0,-1 1 1 0 0,0 0-1 0 0,1 0 1 0 0,-1 0-1 0 0,0 0 1 0 0,1 0-1 0 0,-7 2 1 0 0,-11 2 132 0 0,0 0 1 0 0,-25 10-1 0 0,37-11-150 0 0,-8 2-38 0 0,1 1 0 0 0,0 0 0 0 0,0 1 0 0 0,0 1 0 0 0,1 0 1 0 0,-19 15-1 0 0,30-20-47 0 0,0 0 1 0 0,1 0-1 0 0,-1 0 1 0 0,1 0-1 0 0,0 1 1 0 0,0-1-1 0 0,0 1 1 0 0,1 0-1 0 0,-1 0 1 0 0,1 0-1 0 0,0 0 1 0 0,0 0-1 0 0,1 1 1 0 0,-1-1-1 0 0,1 0 1 0 0,0 1-1 0 0,0-1 1 0 0,0 1-1 0 0,1 0 1 0 0,-1-1-1 0 0,1 1 1 0 0,0 0-1 0 0,0-1 1 0 0,1 1-1 0 0,0-1 1 0 0,-1 1-1 0 0,2-1 1 0 0,-1 1-1 0 0,2 4 1 0 0,2 3-4 0 0,0 1 0 0 0,2-1-1 0 0,-1 0 1 0 0,1-1 0 0 0,1 0 0 0 0,0 0 0 0 0,14 15 0 0 0,-18-22 3 0 0,-1 0-1 0 0,2 0 1 0 0,-1-1-1 0 0,0 1 1 0 0,1-1 0 0 0,0 0-1 0 0,-1 0 1 0 0,1-1-1 0 0,0 1 1 0 0,1-1-1 0 0,-1 0 1 0 0,0 0-1 0 0,1-1 1 0 0,-1 0 0 0 0,0 0-1 0 0,1 0 1 0 0,0 0-1 0 0,-1-1 1 0 0,1 0-1 0 0,9-1 1 0 0,-10-1 2 0 0,1 0-1 0 0,-1 0 1 0 0,-1 0 0 0 0,1-1-1 0 0,0 0 1 0 0,-1 0 0 0 0,1 0-1 0 0,-1 0 1 0 0,0-1 0 0 0,0 0-1 0 0,0 0 1 0 0,-1 0 0 0 0,1 0 0 0 0,-1 0-1 0 0,0-1 1 0 0,3-4 0 0 0,6-12 3 0 0,-1 0 1 0 0,10-27-1 0 0,26-87-749 0 0,-47 129-3077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6.269"/>
    </inkml:context>
    <inkml:brush xml:id="br0">
      <inkml:brushProperty name="width" value="0.05" units="cm"/>
      <inkml:brushProperty name="height" value="0.05" units="cm"/>
      <inkml:brushProperty name="color" value="#FFFFFF"/>
    </inkml:brush>
  </inkml:definitions>
  <inkml:trace contextRef="#ctx0" brushRef="#br0">108 1 5897 0 0,'-18'23'3510'0'0,"-10"15"-389"0"0,21-28-2907 0 0,0 0 1 0 0,1 0-1 0 0,0 1 0 0 0,1 0 1 0 0,0 0-1 0 0,1 0 1 0 0,-4 17-1 0 0,3-7-171 0 0,2 0 0 0 0,0 1 1 0 0,1-1-1 0 0,1 1 0 0 0,1 0 0 0 0,1-1 0 0 0,1 1 1 0 0,1-1-1 0 0,1 1 0 0 0,1-1 0 0 0,0 0 0 0 0,15 33 0 0 0,4-21-47 0 0,-23-32 4 0 0,-1 0-1 0 0,1 0 1 0 0,0 0-1 0 0,0 0 1 0 0,0-1 0 0 0,0 1-1 0 0,0 0 1 0 0,0 0-1 0 0,0-1 1 0 0,0 1-1 0 0,0-1 1 0 0,1 1 0 0 0,-1-1-1 0 0,0 1 1 0 0,0-1-1 0 0,0 0 1 0 0,0 1-1 0 0,1-1 1 0 0,-1 0-1 0 0,0 0 1 0 0,0 0 0 0 0,1 0-1 0 0,-1 0 1 0 0,0 0-1 0 0,0 0 1 0 0,1-1-1 0 0,-1 1 1 0 0,0 0 0 0 0,2-2-1 0 0,5-13 24 0 0,-2 8-17 0 0,-1 0 0 0 0,0 0-1 0 0,0 0 1 0 0,-1-1 0 0 0,1 1 0 0 0,-2-1 0 0 0,1 0 0 0 0,-1 0-1 0 0,-1 0 1 0 0,1-1 0 0 0,-1 1 0 0 0,0-10 0 0 0,1-34 176 0 0,-8-99-1 0 0,3 131-155 0 0,2 16-17 0 0,0 0 0 0 0,0 0-1 0 0,0 0 1 0 0,0 0 0 0 0,0 0 0 0 0,1 0-1 0 0,0 1 1 0 0,0-1 0 0 0,0 0-1 0 0,0 0 1 0 0,0 1 0 0 0,1-1 0 0 0,0 1-1 0 0,0-1 1 0 0,0 1 0 0 0,0 0-1 0 0,0 0 1 0 0,0-1 0 0 0,1 2 0 0 0,0-1-1 0 0,-1 0 1 0 0,1 0 0 0 0,0 1-1 0 0,5-3 1 0 0,4-2-302 0 0,1 1-1 0 0,0 1 0 0 0,0 0 0 0 0,0 1 1 0 0,20-4-1 0 0,-5 0-1808 0 0,-15 6 794 0 0,-1 2-523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6.586"/>
    </inkml:context>
    <inkml:brush xml:id="br0">
      <inkml:brushProperty name="width" value="0.05" units="cm"/>
      <inkml:brushProperty name="height" value="0.05" units="cm"/>
      <inkml:brushProperty name="color" value="#FFFFFF"/>
    </inkml:brush>
  </inkml:definitions>
  <inkml:trace contextRef="#ctx0" brushRef="#br0">18 0 5089 0 0,'-10'3'6066'0'0,"4"4"-3750"0"0,6-6-2508 0 0,0 0 0 0 0,-1 0 0 0 0,1 0 0 0 0,0 0 0 0 0,0 0 0 0 0,0 0 0 0 0,0 0 0 0 0,0 0 0 0 0,0 0 0 0 0,0 0 0 0 0,0 0 0 0 0,0 0 0 0 0,0 0 0 0 0,1 0 0 0 0,-1 0 0 0 0,0 0 0 0 0,1 0 0 0 0,-1 0 0 0 0,1 0 0 0 0,-1-1 0 0 0,1 1 0 0 0,-1 0 0 0 0,1 0 0 0 0,0 0 0 0 0,-1-1 0 0 0,1 1 0 0 0,0 0 0 0 0,0-1 0 0 0,1 2 0 0 0,5 3-1678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26.918"/>
    </inkml:context>
    <inkml:brush xml:id="br0">
      <inkml:brushProperty name="width" value="0.05" units="cm"/>
      <inkml:brushProperty name="height" value="0.05" units="cm"/>
      <inkml:brushProperty name="color" value="#FFFFFF"/>
    </inkml:brush>
  </inkml:definitions>
  <inkml:trace contextRef="#ctx0" brushRef="#br0">251 4 3705 0 0,'-3'-1'370'0'0,"-1"0"0"0"0,0 0 0 0 0,0 1 1 0 0,0 0-1 0 0,0-1 0 0 0,0 2 0 0 0,0-1 0 0 0,0 0 0 0 0,0 1 1 0 0,0-1-1 0 0,0 1 0 0 0,0 0 0 0 0,0 1 0 0 0,0-1 0 0 0,1 1 1 0 0,-1-1-1 0 0,1 1 0 0 0,-1 0 0 0 0,1 1 0 0 0,-5 3 1 0 0,-6 4 113 0 0,0 0 0 0 0,1 1 0 0 0,-17 19 0 0 0,18-17-341 0 0,2 1 0 0 0,0 0-1 0 0,1 1 1 0 0,0 0 0 0 0,1 1 0 0 0,1-1 0 0 0,-8 23-1 0 0,12-27-137 0 0,0-1 0 0 0,0 0 0 0 0,1 1-1 0 0,0-1 1 0 0,1 1 0 0 0,0-1-1 0 0,1 1 1 0 0,0 0 0 0 0,0-1-1 0 0,1 1 1 0 0,1-1 0 0 0,0 1-1 0 0,4 11 1 0 0,-6-20-7 0 0,1 0 1 0 0,-1 0-1 0 0,1 1 1 0 0,0-1-1 0 0,0 0 0 0 0,0 0 1 0 0,1 0-1 0 0,-1 0 0 0 0,0-1 1 0 0,1 1-1 0 0,-1 0 0 0 0,1-1 1 0 0,0 1-1 0 0,-1 0 0 0 0,1-1 1 0 0,0 0-1 0 0,0 1 1 0 0,0-1-1 0 0,0 0 0 0 0,0 0 1 0 0,0 0-1 0 0,0 0 0 0 0,0-1 1 0 0,0 1-1 0 0,1-1 0 0 0,-1 1 1 0 0,0-1-1 0 0,1 0 0 0 0,-1 0 1 0 0,0 1-1 0 0,0-2 0 0 0,1 1 1 0 0,-1 0-1 0 0,0 0 1 0 0,0-1-1 0 0,1 1 0 0 0,-1-1 1 0 0,0 0-1 0 0,0 0 0 0 0,0 0 1 0 0,0 0-1 0 0,3-2 0 0 0,4-2 6 0 0,0 0 0 0 0,0-1 0 0 0,-1 0-1 0 0,0-1 1 0 0,0 1 0 0 0,-1-2-1 0 0,0 1 1 0 0,6-9 0 0 0,2-3 57 0 0,-2-1-1 0 0,0 0 1 0 0,-2 0 0 0 0,15-35 0 0 0,-21 54 560 0 0,1 12-479 0 0,5 23-58 0 0,8 102 158 0 0,12 61-899 0 0,-31-194 536 0 0,1 1 1 0 0,0 0-1 0 0,1-1 0 0 0,-1 1 1 0 0,1 0-1 0 0,-1-1 1 0 0,1 1-1 0 0,0-1 0 0 0,0 0 1 0 0,3 4-1 0 0,2-4-559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34.784"/>
    </inkml:context>
    <inkml:brush xml:id="br0">
      <inkml:brushProperty name="width" value="0.05" units="cm"/>
      <inkml:brushProperty name="height" value="0.05" units="cm"/>
      <inkml:brushProperty name="color" value="#FFFFFF"/>
    </inkml:brush>
  </inkml:definitions>
  <inkml:trace contextRef="#ctx0" brushRef="#br0">199 261 5065 0 0,'-4'-10'281'0'0,"0"0"0"0"0,-1 1 0 0 0,-1-1 1 0 0,0 1-1 0 0,0 0 0 0 0,0 1 0 0 0,-1-1 0 0 0,0 2 0 0 0,-1-1 0 0 0,0 1 1 0 0,-14-11-1 0 0,-32-33 1126 0 0,41 36-1079 0 0,9 12-186 0 0,0-1 0 0 0,1 1 0 0 0,-1-1 1 0 0,1 0-1 0 0,0 0 0 0 0,0-1 0 0 0,0 1 0 0 0,1-1 1 0 0,-1 1-1 0 0,1-1 0 0 0,0 0 0 0 0,1 0 1 0 0,-1 0-1 0 0,1 0 0 0 0,-2-10 0 0 0,12 15-47 0 0,18 5-37 0 0,0 2 0 0 0,0 1-1 0 0,-1 1 1 0 0,0 2 0 0 0,0 0 0 0 0,-2 1-1 0 0,41 28 1 0 0,-1 4 156 0 0,93 84 0 0 0,23 50 467 0 0,178 224 0 0 0,-333-371-647 0 0,431 520 460 0 0,-237-283-291 0 0,44 33-470 0 0,-83-106-3050 0 0,-136-148 1704 0 0,-17-20-19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35.117"/>
    </inkml:context>
    <inkml:brush xml:id="br0">
      <inkml:brushProperty name="width" value="0.05" units="cm"/>
      <inkml:brushProperty name="height" value="0.05" units="cm"/>
      <inkml:brushProperty name="color" value="#FFFFFF"/>
    </inkml:brush>
  </inkml:definitions>
  <inkml:trace contextRef="#ctx0" brushRef="#br0">2082 73 8258 0 0,'20'-72'3555'0'0,"-24"73"-3347"0"0,-7 11-55 0 0,-9 18 104 0 0,18-27-233 0 0,-263 402 1937 0 0,-200 222-660 0 0,288-390-1051 0 0,-204 262 16 0 0,-148 219-297 0 0,451-591-1787 0 0,-73 164-1 0 0,148-282 1615 0 0,0-5 11 0 0,1 0-1 0 0,0 0 1 0 0,0 1 0 0 0,1 0 0 0 0,-1-1 0 0 0,1 1 0 0 0,0 0 0 0 0,0-1 0 0 0,1 1 0 0 0,-1 9 0 0 0,4 4-1826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39.815"/>
    </inkml:context>
    <inkml:brush xml:id="br0">
      <inkml:brushProperty name="width" value="0.05" units="cm"/>
      <inkml:brushProperty name="height" value="0.05" units="cm"/>
      <inkml:brushProperty name="color" value="#FFFFFF"/>
    </inkml:brush>
  </inkml:definitions>
  <inkml:trace contextRef="#ctx0" brushRef="#br0">0 118 4417 0 0,'3'-6'509'0'0,"-1"1"1"0"0,0-1-1 0 0,0 0 1 0 0,-1 0-1 0 0,1 0 1 0 0,0-11-1 0 0,7-26 1762 0 0,4 23-555 0 0,-13 20-1651 0 0,1 0 0 0 0,-1-1 0 0 0,0 1 1 0 0,1 0-1 0 0,-1 0 0 0 0,1-1 1 0 0,-1 1-1 0 0,1 0 0 0 0,-1 0 0 0 0,1 0 1 0 0,-1 0-1 0 0,1 0 0 0 0,-1 0 0 0 0,1 0 1 0 0,-1 0-1 0 0,1 0 0 0 0,-1 0 1 0 0,1 0-1 0 0,-1 0 0 0 0,1 0 0 0 0,-1 0 1 0 0,1 0-1 0 0,-1 0 0 0 0,1 1 1 0 0,-1-1-1 0 0,1 0 0 0 0,2 3-4 0 0,-1-1-1 0 0,1 1 1 0 0,-1 0-1 0 0,0 0 1 0 0,0 0-1 0 0,0 0 1 0 0,0 0-1 0 0,0 0 1 0 0,-1 0-1 0 0,0 1 1 0 0,0-1 0 0 0,2 4-1 0 0,58 160-19 0 0,8-4 1 0 0,7-3-1 0 0,184 286 0 0 0,-203-365-29 0 0,4-3 0 0 0,3-2 0 0 0,75 68 0 0 0,236 183 122 0 0,143 55-2095 0 0,-471-350 1188 0 0,-19-12 41 0 0,1-1 0 0 0,1-2 0 0 0,47 20 1 0 0,-21-17-512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40.178"/>
    </inkml:context>
    <inkml:brush xml:id="br0">
      <inkml:brushProperty name="width" value="0.05" units="cm"/>
      <inkml:brushProperty name="height" value="0.05" units="cm"/>
      <inkml:brushProperty name="color" value="#FFFFFF"/>
    </inkml:brush>
  </inkml:definitions>
  <inkml:trace contextRef="#ctx0" brushRef="#br0">2008 1 9642 0 0,'-1'0'189'0'0,"0"0"-1"0"0,0 0 1 0 0,0 0-1 0 0,0 0 1 0 0,0 0-1 0 0,-1 0 1 0 0,1 1 0 0 0,0-1-1 0 0,0 0 1 0 0,0 1-1 0 0,0-1 1 0 0,1 1-1 0 0,-1-1 1 0 0,0 1-1 0 0,0-1 1 0 0,0 1 0 0 0,0-1-1 0 0,0 1 1 0 0,1 0-1 0 0,-1 0 1 0 0,0-1-1 0 0,1 1 1 0 0,-1 0-1 0 0,0 0 1 0 0,1 0 0 0 0,-1 0-1 0 0,0 1 1 0 0,-23 37-723 0 0,16-25 1008 0 0,-225 343 193 0 0,64-74-509 0 0,-528 855 484 0 0,-92 97-3704 0 0,727-1137 2078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52.906"/>
    </inkml:context>
    <inkml:brush xml:id="br0">
      <inkml:brushProperty name="width" value="0.05" units="cm"/>
      <inkml:brushProperty name="height" value="0.05" units="cm"/>
      <inkml:brushProperty name="color" value="#FFFFFF"/>
    </inkml:brush>
  </inkml:definitions>
  <inkml:trace contextRef="#ctx0" brushRef="#br0">24 8 3857 0 0,'0'0'80'0'0,"0"-1"-1"0"0,0 1 1 0 0,0 0 0 0 0,0 0 0 0 0,0 0 0 0 0,0 0 0 0 0,1-1-1 0 0,-1 1 1 0 0,0 0 0 0 0,0 0 0 0 0,0 0 0 0 0,0-1-1 0 0,0 1 1 0 0,0 0 0 0 0,0 0 0 0 0,0 0 0 0 0,0-1 0 0 0,0 1-1 0 0,0 0 1 0 0,-1 0 0 0 0,1 0 0 0 0,0 0 0 0 0,0-1-1 0 0,0 1 1 0 0,0 0 0 0 0,0 0 0 0 0,0 0 0 0 0,0 0-1 0 0,0-1 1 0 0,0 1 0 0 0,-1 0 0 0 0,1 0 0 0 0,0 0 0 0 0,0 0-1 0 0,0 0 1 0 0,0 0 0 0 0,0 0 0 0 0,-1-1 0 0 0,1 1-1 0 0,0 0 1 0 0,0 0 0 0 0,0 0 0 0 0,-1 0 0 0 0,1 0 0 0 0,0 0-1 0 0,0 0 1 0 0,0 0 0 0 0,0 0 0 0 0,-1 0 0 0 0,1 0-1 0 0,0 0 1 0 0,0 0 0 0 0,0 0 0 0 0,-1 0 0 0 0,1 0 0 0 0,0 0-1 0 0,-5 14 921 0 0,1 17-1161 0 0,1 26 804 0 0,9 89 1 0 0,-1-20-459 0 0,-4-39-379 0 0,-4 152 674 0 0,-12-83-3601 0 0,15-149 1959 0 0,0-1-509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53.391"/>
    </inkml:context>
    <inkml:brush xml:id="br0">
      <inkml:brushProperty name="width" value="0.05" units="cm"/>
      <inkml:brushProperty name="height" value="0.05" units="cm"/>
      <inkml:brushProperty name="color" value="#FFFFFF"/>
    </inkml:brush>
  </inkml:definitions>
  <inkml:trace contextRef="#ctx0" brushRef="#br0">1 380 4057 0 0,'0'-11'764'0'0,"0"0"0"0"0,0-1 0 0 0,1 1 0 0 0,1 0 0 0 0,0 0 0 0 0,0 0 0 0 0,6-14-1 0 0,-6 21-665 0 0,0 0-1 0 0,1 0 1 0 0,-1 0-1 0 0,1 0 0 0 0,0 0 1 0 0,0 1-1 0 0,0-1 0 0 0,1 1 1 0 0,-1 0-1 0 0,1 0 1 0 0,0 0-1 0 0,0 0 0 0 0,0 1 1 0 0,0 0-1 0 0,0-1 0 0 0,1 1 1 0 0,-1 1-1 0 0,1-1 1 0 0,-1 1-1 0 0,6-1 0 0 0,30-6 564 0 0,0 2 0 0 0,59 0-1 0 0,-50 3-122 0 0,50-8 0 0 0,140-28-33 0 0,1 11 0 0 0,2 11 0 0 0,253 14-1 0 0,-320 10-439 0 0,835-8 80 0 0,-546-40-102 0 0,234-17 59 0 0,3 57-10 0 0,243 121-1444 0 0,-764-92 154 0 0,-96-16 406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47.095"/>
    </inkml:context>
    <inkml:brush xml:id="br0">
      <inkml:brushProperty name="width" value="0.05" units="cm"/>
      <inkml:brushProperty name="height" value="0.05" units="cm"/>
      <inkml:brushProperty name="color" value="#FFFFFF"/>
    </inkml:brush>
  </inkml:definitions>
  <inkml:trace contextRef="#ctx0" brushRef="#br0">606 176 3569 0 0,'-14'-16'701'0'0,"-1"1"1"0"0,-1 0 0 0 0,0 1 0 0 0,-1 1-1 0 0,0 0 1 0 0,-1 1 0 0 0,0 1 0 0 0,-1 1-1 0 0,0 1 1 0 0,-33-12 0 0 0,42 20-603 0 0,1 0 0 0 0,-1 1 0 0 0,0 0 1 0 0,0 0-1 0 0,0 1 0 0 0,0 0 0 0 0,0 0 0 0 0,0 2 1 0 0,0-1-1 0 0,1 1 0 0 0,0 0 0 0 0,-1 1 1 0 0,1 0-1 0 0,0 1 0 0 0,1 0 0 0 0,-1 0 0 0 0,1 1 1 0 0,0 0-1 0 0,0 0 0 0 0,-10 12 0 0 0,-1 1-39 0 0,0 1 0 0 0,1 0 0 0 0,2 2 0 0 0,0 0 0 0 0,1 1 0 0 0,-16 34 0 0 0,22-36-57 0 0,1 1-1 0 0,1 0 1 0 0,1 0-1 0 0,1 0 1 0 0,0 1-1 0 0,2 0 1 0 0,1 0 0 0 0,0 0-1 0 0,2 0 1 0 0,1 0-1 0 0,5 32 1 0 0,-4-41-3 0 0,0 0-1 0 0,1 0 1 0 0,1 0-1 0 0,0 0 1 0 0,1-1-1 0 0,0 0 1 0 0,1 1-1 0 0,1-2 1 0 0,0 1-1 0 0,1-1 1 0 0,0 0-1 0 0,0-1 1 0 0,2 0-1 0 0,-1 0 1 0 0,1-1-1 0 0,1 0 1 0 0,0-1-1 0 0,0 0 1 0 0,15 8-1 0 0,-19-13 4 0 0,1-1-1 0 0,-1 1 0 0 0,1-2 1 0 0,-1 1-1 0 0,1-1 0 0 0,0-1 1 0 0,0 1-1 0 0,0-1 0 0 0,-1 0 1 0 0,1-1-1 0 0,0 0 0 0 0,0 0 1 0 0,0-1-1 0 0,11-2 1 0 0,-7 0 2 0 0,0-1 0 0 0,0 0 0 0 0,0-1 0 0 0,-1 0 0 0 0,0 0 0 0 0,0-2 0 0 0,0 1 0 0 0,15-13 0 0 0,-9 4 21 0 0,-1 1 0 0 0,-1-2 0 0 0,0 0 1 0 0,-1-1-1 0 0,-1-1 0 0 0,0 0 1 0 0,-1 0-1 0 0,-1-1 0 0 0,-1-1 0 0 0,8-22 1 0 0,-12 24 14 0 0,-1 1 0 0 0,-1-1 0 0 0,-1 0 0 0 0,-1 0 0 0 0,0-1 0 0 0,-1 1 0 0 0,-1 0 0 0 0,-1 0 0 0 0,0-1 0 0 0,-1 1 0 0 0,-1 0 0 0 0,-1 0 0 0 0,-6-17 0 0 0,0 8-148 0 0,-1 0-1 0 0,-1 1 1 0 0,-2 0-1 0 0,0 1 1 0 0,-2 1-1 0 0,0 0 1 0 0,-29-30-1 0 0,-7 5-2001 0 0,48 46 1845 0 0,0 0 1 0 0,0 0-1 0 0,0 1 1 0 0,0 0-1 0 0,0 0 1 0 0,0 0-1 0 0,0 0 0 0 0,-1 1 1 0 0,1-1-1 0 0,-1 1 1 0 0,1 0-1 0 0,-8 0 0 0 0,-8 5-1671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53.981"/>
    </inkml:context>
    <inkml:brush xml:id="br0">
      <inkml:brushProperty name="width" value="0.05" units="cm"/>
      <inkml:brushProperty name="height" value="0.05" units="cm"/>
      <inkml:brushProperty name="color" value="#FFFFFF"/>
    </inkml:brush>
  </inkml:definitions>
  <inkml:trace contextRef="#ctx0" brushRef="#br0">63 0 3337 0 0,'-15'8'1892'0'0,"9"-4"-1050"0"0,0-1 0 0 0,0 1 1 0 0,-1-2-1 0 0,1 1 0 0 0,-11 2 1543 0 0,44 11-2008 0 0,-21-12-314 0 0,-1-1 1 0 0,1 0-1 0 0,0 0 0 0 0,0 0 0 0 0,0 0 1 0 0,0-1-1 0 0,1 0 0 0 0,-1 0 0 0 0,8 0 1 0 0,100 7 803 0 0,0-4 0 0 0,120-12 0 0 0,-144 3-581 0 0,2491-14 1796 0 0,-2301 27-2170 0 0,809 17 74 0 0,-3-80-6122 0 0,-987 43 4900 0 0,-9-1-412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54.343"/>
    </inkml:context>
    <inkml:brush xml:id="br0">
      <inkml:brushProperty name="width" value="0.05" units="cm"/>
      <inkml:brushProperty name="height" value="0.05" units="cm"/>
      <inkml:brushProperty name="color" value="#FFFFFF"/>
    </inkml:brush>
  </inkml:definitions>
  <inkml:trace contextRef="#ctx0" brushRef="#br0">1 27 7762 0 0,'0'-2'253'0'0,"1"1"0"0"0,0-1 0 0 0,0 0 0 0 0,0 0 0 0 0,0 1 1 0 0,0-1-1 0 0,0 0 0 0 0,1 1 0 0 0,-1-1 0 0 0,0 1 0 0 0,1 0 0 0 0,-1-1 1 0 0,1 1-1 0 0,3-2 0 0 0,-5 3-211 0 0,1-1 0 0 0,0 1 0 0 0,0 0 0 0 0,0 0-1 0 0,0 0 1 0 0,0-1 0 0 0,0 1 0 0 0,0 0 0 0 0,1 0 0 0 0,-1 0 0 0 0,0 1 0 0 0,0-1 0 0 0,0 0 0 0 0,0 0 0 0 0,0 0 0 0 0,-1 1-1 0 0,1-1 1 0 0,0 1 0 0 0,0-1 0 0 0,0 1 0 0 0,1 0 0 0 0,1 1-34 0 0,-1 0 0 0 0,1 1-1 0 0,-1-1 1 0 0,1 1 0 0 0,-1 0 0 0 0,0 0-1 0 0,0 0 1 0 0,0 0 0 0 0,0 0 0 0 0,-1 0 0 0 0,1 0-1 0 0,-1 1 1 0 0,0-1 0 0 0,0 1 0 0 0,1 3-1 0 0,5 35 374 0 0,-3 0 0 0 0,-1 0 0 0 0,-2 52 0 0 0,-19 130 51 0 0,12-164-373 0 0,-4 23-35 0 0,4-43-669 0 0,1 1-1 0 0,2-1 1 0 0,2 1 0 0 0,2 0-1 0 0,6 45 1 0 0,0-60-614 0 0,3-7-476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55.490"/>
    </inkml:context>
    <inkml:brush xml:id="br0">
      <inkml:brushProperty name="width" value="0.05" units="cm"/>
      <inkml:brushProperty name="height" value="0.05" units="cm"/>
      <inkml:brushProperty name="color" value="#FFFFFF"/>
    </inkml:brush>
  </inkml:definitions>
  <inkml:trace contextRef="#ctx0" brushRef="#br0">175 1 5065 0 0,'-9'133'3791'0'0,"-26"68"-2341"0"0,10-67-911 0 0,-8 56-112 0 0,-29 195 165 0 0,61-375-599 0 0,-3 13-92 0 0,1 0 1 0 0,1 1 0 0 0,1-1 0 0 0,2 0 0 0 0,0 1-1 0 0,8 41 1 0 0,-9-65 76 0 0,0 1-1 0 0,0-1 1 0 0,0 0 0 0 0,0 1-1 0 0,0-1 1 0 0,0 0 0 0 0,0 1-1 0 0,0-1 1 0 0,0 1 0 0 0,1-1-1 0 0,-1 0 1 0 0,0 1 0 0 0,0-1-1 0 0,0 0 1 0 0,1 1 0 0 0,-1-1-1 0 0,0 0 1 0 0,0 0 0 0 0,1 1-1 0 0,-1-1 1 0 0,0 0 0 0 0,1 0-1 0 0,-1 1 1 0 0,0-1 0 0 0,1 0-1 0 0,-1 0 1 0 0,0 0 0 0 0,1 0-1 0 0,-1 0 1 0 0,0 1 0 0 0,1-1-1 0 0,-1 0 1 0 0,1 0-1 0 0,-1 0 1 0 0,0 0 0 0 0,1 0-1 0 0,-1 0 1 0 0,0 0 0 0 0,1 0-1 0 0,-1 0 1 0 0,1 0 0 0 0,-1 0-1 0 0,0-1 1 0 0,1 1 0 0 0,-1 0-1 0 0,0 0 1 0 0,1 0 0 0 0,-1 0-1 0 0,1-1 1 0 0,12-12-422 0 0,-12 12 330 0 0,9-11-690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55.837"/>
    </inkml:context>
    <inkml:brush xml:id="br0">
      <inkml:brushProperty name="width" value="0.05" units="cm"/>
      <inkml:brushProperty name="height" value="0.05" units="cm"/>
      <inkml:brushProperty name="color" value="#FFFFFF"/>
    </inkml:brush>
  </inkml:definitions>
  <inkml:trace contextRef="#ctx0" brushRef="#br0">35 291 6969 0 0,'-4'0'1217'0'0,"-19"-5"1368"0"0,22 4-2513 0 0,1 1 0 0 0,-1 0-1 0 0,1-1 1 0 0,-1 1 0 0 0,1-1 0 0 0,0 1 0 0 0,-1-1-1 0 0,1 1 1 0 0,-1 0 0 0 0,1-1 0 0 0,0 0 0 0 0,-1 1 0 0 0,1-1-1 0 0,0 1 1 0 0,0-1 0 0 0,0 1 0 0 0,-1-1 0 0 0,1 1-1 0 0,0-1 1 0 0,0 0 0 0 0,0 1 0 0 0,0-1 0 0 0,0 0-1 0 0,0 1 1 0 0,0-1 0 0 0,0 1 0 0 0,0-1 0 0 0,0 0 0 0 0,0 1-1 0 0,0-1 1 0 0,1 1 0 0 0,-1-1 0 0 0,0 1 0 0 0,0-1-1 0 0,1 0 1 0 0,-1 1 0 0 0,0-1 0 0 0,1 1 0 0 0,-1-1 0 0 0,1 1-1 0 0,-1 0 1 0 0,1-2 0 0 0,9-11 117 0 0,0 0-1 0 0,0 1 1 0 0,1 0-1 0 0,1 1 1 0 0,0 0 0 0 0,0 0-1 0 0,1 2 1 0 0,24-15 0 0 0,-13 12-25 0 0,0 0 1 0 0,1 2-1 0 0,1 0 0 0 0,42-9 1 0 0,16 4 37 0 0,1 4 0 0 0,117-1 0 0 0,-129 9-15 0 0,1240 1 765 0 0,-1068 7-881 0 0,2731-24 73 0 0,-2681 16-953 0 0,268-10-2365 0 0,-428 4 1557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56.275"/>
    </inkml:context>
    <inkml:brush xml:id="br0">
      <inkml:brushProperty name="width" value="0.05" units="cm"/>
      <inkml:brushProperty name="height" value="0.05" units="cm"/>
      <inkml:brushProperty name="color" value="#FFFFFF"/>
    </inkml:brush>
  </inkml:definitions>
  <inkml:trace contextRef="#ctx0" brushRef="#br0">0 184 5017 0 0,'81'3'1240'0'0,"132"20"-1"0"0,75 34 249 0 0,-74-13-178 0 0,-9-14-788 0 0,1-8 0 0 0,1-10-1 0 0,339-22 1 0 0,619-125-185 0 0,-897 97-234 0 0,179-22-2 0 0,379-55-3765 0 0,-722 99 2192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4:56.625"/>
    </inkml:context>
    <inkml:brush xml:id="br0">
      <inkml:brushProperty name="width" value="0.05" units="cm"/>
      <inkml:brushProperty name="height" value="0.05" units="cm"/>
      <inkml:brushProperty name="color" value="#FFFFFF"/>
    </inkml:brush>
  </inkml:definitions>
  <inkml:trace contextRef="#ctx0" brushRef="#br0">267 12 8258 0 0,'-2'-2'194'0'0,"-1"1"1"0"0,0-1 0 0 0,0 1-1 0 0,0 0 1 0 0,0 0 0 0 0,-1 0-1 0 0,1 0 1 0 0,0 0 0 0 0,0 1-1 0 0,-1-1 1 0 0,1 1-1 0 0,0 0 1 0 0,0 0 0 0 0,-1 0-1 0 0,1 1 1 0 0,0-1 0 0 0,0 1-1 0 0,-1 0 1 0 0,1 0 0 0 0,0 0-1 0 0,0 0 1 0 0,0 0 0 0 0,0 1-1 0 0,0-1 1 0 0,0 1-1 0 0,1 0 1 0 0,-1 0 0 0 0,0 0-1 0 0,1 0 1 0 0,-1 0 0 0 0,1 1-1 0 0,0-1 1 0 0,-4 6 0 0 0,0 0-96 0 0,0 1 1 0 0,1 1-1 0 0,0-1 1 0 0,0 1-1 0 0,1-1 1 0 0,0 1 0 0 0,1 1-1 0 0,0-1 1 0 0,-2 13-1 0 0,-24 275 987 0 0,11-77-725 0 0,-12 1-439 0 0,-6 59-2458 0 0,32-226 1283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5:08.876"/>
    </inkml:context>
    <inkml:brush xml:id="br0">
      <inkml:brushProperty name="width" value="0.05" units="cm"/>
      <inkml:brushProperty name="height" value="0.05" units="cm"/>
      <inkml:brushProperty name="color" value="#FFFFFF"/>
    </inkml:brush>
  </inkml:definitions>
  <inkml:trace contextRef="#ctx0" brushRef="#br0">73 1 2889 0 0,'-5'97'7761'0'0,"0"-57"-7064"0"0,-1-1 0 0 0,-3 0 1 0 0,-21 61-1 0 0,12-30-637 0 0,51-74-92 0 0,34-5 119 0 0,133 0 1 0 0,-191 10-82 0 0,-1-1 1 0 0,1 0-1 0 0,-1-1 1 0 0,1 0 0 0 0,-1 0-1 0 0,1-1 1 0 0,-1 0 0 0 0,0-1-1 0 0,0 1 1 0 0,0-2 0 0 0,13-6-1 0 0,-15 6 4 0 0,0-1-1 0 0,-1 0 0 0 0,1 0 1 0 0,-1 0-1 0 0,0 0 0 0 0,0-1 1 0 0,-1 0-1 0 0,0 0 0 0 0,0 0 1 0 0,0-1-1 0 0,-1 0 1 0 0,0 1-1 0 0,4-14 0 0 0,-3 4 17 0 0,0 0-1 0 0,-1-1 1 0 0,-1 1-1 0 0,-1-1 1 0 0,-1-30-1 0 0,0 26 20 0 0,1 0-1 0 0,4-33 1 0 0,-4 53 204 0 0,-1 8-194 0 0,-17 202 231 0 0,8-142-889 0 0,3 1 0 0 0,4 68 0 0 0,2-135 521 0 0,0 0 0 0 0,0 0-1 0 0,0 0 1 0 0,0 0 0 0 0,0 0-1 0 0,0 0 1 0 0,0 0 0 0 0,0 0 0 0 0,1 0-1 0 0,-1 0 1 0 0,0-1 0 0 0,1 1-1 0 0,-1 0 1 0 0,1 0 0 0 0,-1 0 0 0 0,1 0-1 0 0,-1-1 1 0 0,1 1 0 0 0,0 0 0 0 0,-1-1-1 0 0,1 1 1 0 0,1 1 0 0 0,4-2-776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5:09.252"/>
    </inkml:context>
    <inkml:brush xml:id="br0">
      <inkml:brushProperty name="width" value="0.05" units="cm"/>
      <inkml:brushProperty name="height" value="0.05" units="cm"/>
      <inkml:brushProperty name="color" value="#FFFFFF"/>
    </inkml:brush>
  </inkml:definitions>
  <inkml:trace contextRef="#ctx0" brushRef="#br0">389 63 4617 0 0,'-15'-4'1294'0'0,"0"0"-1"0"0,1-1 1 0 0,-1 0-1 0 0,-15-9 1 0 0,18 8-947 0 0,0 1 1 0 0,0 0-1 0 0,-1 1 0 0 0,-20-5 1 0 0,27 8-289 0 0,1 1 1 0 0,0 0 0 0 0,-1 0-1 0 0,1 0 1 0 0,0 1-1 0 0,-1-1 1 0 0,1 1-1 0 0,0 1 1 0 0,0-1 0 0 0,0 1-1 0 0,0 0 1 0 0,0 0-1 0 0,0 0 1 0 0,0 0-1 0 0,-6 6 1 0 0,0 0-37 0 0,1 1 0 0 0,0 0-1 0 0,0 0 1 0 0,1 1 0 0 0,0 1 0 0 0,1-1 0 0 0,0 1 0 0 0,1 1 0 0 0,0 0-1 0 0,1 0 1 0 0,0 0 0 0 0,1 0 0 0 0,1 1 0 0 0,0 0 0 0 0,0 0-1 0 0,1 0 1 0 0,1 0 0 0 0,-1 14 0 0 0,2-17-31 0 0,0 0 0 0 0,1 0 0 0 0,0 0 1 0 0,1 1-1 0 0,0-1 0 0 0,0 0 0 0 0,1-1 0 0 0,0 1 0 0 0,1 0 0 0 0,0 0 0 0 0,1-1 1 0 0,0 0-1 0 0,0 0 0 0 0,1 0 0 0 0,0 0 0 0 0,1-1 0 0 0,0 0 0 0 0,0 0 1 0 0,1 0-1 0 0,0-1 0 0 0,0 0 0 0 0,0 0 0 0 0,1-1 0 0 0,14 9 0 0 0,-17-11-8 0 0,1-1-1 0 0,0 0 0 0 0,-1-1 1 0 0,1 1-1 0 0,0-1 0 0 0,1-1 0 0 0,-1 1 1 0 0,0-1-1 0 0,0 0 0 0 0,1 0 1 0 0,-1-1-1 0 0,0 0 0 0 0,1 0 1 0 0,-1 0-1 0 0,0-1 0 0 0,1 0 0 0 0,10-3 1 0 0,-9 1 37 0 0,0-1 1 0 0,0 0-1 0 0,-1 0 0 0 0,1 0 1 0 0,-1-1-1 0 0,0-1 1 0 0,0 1-1 0 0,-1-1 0 0 0,0 0 1 0 0,0 0-1 0 0,9-13 1 0 0,-3 2-207 0 0,-1-1-1 0 0,-1 0 1 0 0,0 0 0 0 0,-2-1 0 0 0,0-1 0 0 0,-1 1 0 0 0,-1-1-1 0 0,0 0 1 0 0,-2-1 0 0 0,2-24 0 0 0,-2-13-1054 0 0,-3 29 212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5:09.600"/>
    </inkml:context>
    <inkml:brush xml:id="br0">
      <inkml:brushProperty name="width" value="0.05" units="cm"/>
      <inkml:brushProperty name="height" value="0.05" units="cm"/>
      <inkml:brushProperty name="color" value="#FFFFFF"/>
    </inkml:brush>
  </inkml:definitions>
  <inkml:trace contextRef="#ctx0" brushRef="#br0">333 0 7498 0 0,'-22'40'3288'0'0,"-1"-2"-1911"0"0,-4 6-793 0 0,-1-4 120 0 0,2 8 8 0 0,-1-2-120 0 0,-1 2-112 0 0,6-2-120 0 0,-4-4-200 0 0,3 2-56 0 0,3-3-104 0 0,-2-4-136 0 0,8-8-760 0 0,0-3 752 0 0,3-5-424 0 0,11-4-352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5:10.520"/>
    </inkml:context>
    <inkml:brush xml:id="br0">
      <inkml:brushProperty name="width" value="0.05" units="cm"/>
      <inkml:brushProperty name="height" value="0.05" units="cm"/>
      <inkml:brushProperty name="color" value="#FFFFFF"/>
    </inkml:brush>
  </inkml:definitions>
  <inkml:trace contextRef="#ctx0" brushRef="#br0">29 3 5441 0 0,'-10'0'1918'0'0,"-1"2"693"0"0,6 20-1932 0 0,3 24 117 0 0,4 64-1 0 0,-1 36 229 0 0,-3-126-910 0 0,0 22 43 0 0,8-53-282 0 0,3-6 117 0 0,34-54-60 0 0,-40 66 86 0 0,1 0 0 0 0,-1 1-1 0 0,1 0 1 0 0,0 0 0 0 0,0 0-1 0 0,0 0 1 0 0,1 1 0 0 0,-1-1-1 0 0,1 1 1 0 0,0 0 0 0 0,0 1 0 0 0,9-5-1 0 0,-11 7 8 0 0,-1-1 0 0 0,1 1 0 0 0,0 0 0 0 0,-1 0 0 0 0,1 1 0 0 0,0-1 0 0 0,-1 0 0 0 0,1 1 0 0 0,0 0 0 0 0,-1-1 0 0 0,1 1 0 0 0,-1 0 0 0 0,1 0 0 0 0,-1 1 0 0 0,3 0 0 0 0,38 28 373 0 0,-17-11-168 0 0,-18-14-213 0 0,1-1 0 0 0,0 0-1 0 0,-1 0 1 0 0,2-1 0 0 0,-1 0-1 0 0,0-1 1 0 0,0 0-1 0 0,1-1 1 0 0,0 1 0 0 0,-1-2-1 0 0,1 1 1 0 0,-1-2-1 0 0,1 1 1 0 0,-1-1 0 0 0,1-1-1 0 0,-1 1 1 0 0,1-2 0 0 0,-1 1-1 0 0,0-1 1 0 0,0-1-1 0 0,0 1 1 0 0,0-2 0 0 0,-1 1-1 0 0,0-1 1 0 0,0 0 0 0 0,0-1-1 0 0,0 0 1 0 0,-1 0-1 0 0,0-1 1 0 0,0 0 0 0 0,-1 0-1 0 0,0 0 1 0 0,0-1-1 0 0,-1 0 1 0 0,0 0 0 0 0,0 0-1 0 0,-1-1 1 0 0,6-16 0 0 0,-6 13 26 0 0,-1 0 0 0 0,0 0 0 0 0,-1 0 0 0 0,0 0 0 0 0,0-16 0 0 0,-2 22-21 0 0,0 1-1 0 0,0 0 1 0 0,-1-1 0 0 0,1 1 0 0 0,-1 0-1 0 0,-1-1 1 0 0,1 1 0 0 0,-1 0-1 0 0,0 0 1 0 0,0 0 0 0 0,0 0 0 0 0,-1 1-1 0 0,1-1 1 0 0,-6-6 0 0 0,7 10-20 0 0,1 1 1 0 0,0-1 0 0 0,0 1-1 0 0,0 0 1 0 0,-1-1 0 0 0,1 1-1 0 0,0 0 1 0 0,-1-1 0 0 0,1 1-1 0 0,0 0 1 0 0,-1-1 0 0 0,1 1-1 0 0,0 0 1 0 0,-1 0 0 0 0,1-1-1 0 0,0 1 1 0 0,-1 0 0 0 0,1 0-1 0 0,-1 0 1 0 0,1-1 0 0 0,-1 1-1 0 0,1 0 1 0 0,0 0 0 0 0,-1 0-1 0 0,1 0 1 0 0,-1 0 0 0 0,1 0-1 0 0,-1 0 1 0 0,1 0 0 0 0,-1 0-1 0 0,1 0 1 0 0,0 0 0 0 0,-1 1-1 0 0,1-1 1 0 0,-1 0 0 0 0,1 0-1 0 0,-1 0 1 0 0,1 0-1 0 0,0 1 1 0 0,-1-1 0 0 0,1 0-1 0 0,0 0 1 0 0,-1 1 0 0 0,1-1-1 0 0,0 0 1 0 0,-1 1 0 0 0,1-1-1 0 0,0 0 1 0 0,-1 1 0 0 0,1-1-1 0 0,0 1 1 0 0,-8 22 13 0 0,7-20-17 0 0,-3 16 3 0 0,1-1 0 0 0,1 1-1 0 0,1 27 1 0 0,-1-5-2 0 0,-7 213-39 0 0,6-224-117 0 0,-3 56 238 0 0,6-78-365 0 0,0 0-1 0 0,1 0 1 0 0,0 0 0 0 0,0 0 0 0 0,0-1 0 0 0,1 1-1 0 0,1 0 1 0 0,2 7 0 0 0,-4-14 188 0 0,-1 0 1 0 0,0-1-1 0 0,1 1 1 0 0,-1 0-1 0 0,0-1 1 0 0,1 1-1 0 0,-1-1 1 0 0,1 1-1 0 0,-1-1 1 0 0,1 1-1 0 0,-1-1 1 0 0,1 1-1 0 0,-1-1 0 0 0,1 1 1 0 0,-1-1-1 0 0,1 0 1 0 0,0 1-1 0 0,-1-1 1 0 0,1 0-1 0 0,0 1 1 0 0,-1-1-1 0 0,1 0 1 0 0,0 0-1 0 0,-1 0 1 0 0,1 0-1 0 0,0 1 1 0 0,0-1-1 0 0,-1 0 1 0 0,1 0-1 0 0,0 0 1 0 0,-1-1-1 0 0,2 1 1 0 0,12-4-1532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47.651"/>
    </inkml:context>
    <inkml:brush xml:id="br0">
      <inkml:brushProperty name="width" value="0.05" units="cm"/>
      <inkml:brushProperty name="height" value="0.05" units="cm"/>
      <inkml:brushProperty name="color" value="#FFFFFF"/>
    </inkml:brush>
  </inkml:definitions>
  <inkml:trace contextRef="#ctx0" brushRef="#br0">655 55 4753 0 0,'-4'-4'302'0'0,"0"-1"-1"0"0,-1 0 1 0 0,0 1-1 0 0,0 0 1 0 0,0 0 0 0 0,0 0-1 0 0,0 1 1 0 0,-1 0 0 0 0,0 0-1 0 0,1 0 1 0 0,-1 1-1 0 0,0 0 1 0 0,0 0 0 0 0,-1 0-1 0 0,1 1 1 0 0,0 0 0 0 0,0 0-1 0 0,-1 0 1 0 0,1 1-1 0 0,-1 0 1 0 0,-11 2 0 0 0,-16 1-105 0 0,0 2 0 0 0,-61 17 0 0 0,73-17 134 0 0,1 0-283 0 0,0 2 0 0 0,0 0 1 0 0,1 0-1 0 0,0 2 0 0 0,0 1 1 0 0,1 0-1 0 0,1 1 0 0 0,-1 2 1 0 0,2-1-1 0 0,0 2 0 0 0,-29 30 1 0 0,45-43-60 0 0,-1 0 0 0 0,1 0-1 0 0,0 0 1 0 0,0 0 0 0 0,1 1 0 0 0,-1-1 0 0 0,0 0 0 0 0,0 1 0 0 0,0-1 0 0 0,1 1 0 0 0,-1-1-1 0 0,1 0 1 0 0,-1 1 0 0 0,1-1 0 0 0,0 1 0 0 0,0 0 0 0 0,-1-1 0 0 0,1 1 0 0 0,0-1 0 0 0,0 1 0 0 0,1-1-1 0 0,-1 1 1 0 0,0-1 0 0 0,0 1 0 0 0,1 2 0 0 0,1-2-6 0 0,-1-1 1 0 0,1 1-1 0 0,-1 0 0 0 0,1 0 0 0 0,0 0 1 0 0,0-1-1 0 0,0 1 0 0 0,0-1 0 0 0,0 0 1 0 0,0 1-1 0 0,0-1 0 0 0,0 0 0 0 0,1 0 1 0 0,3 1-1 0 0,12 3-58 0 0,0-1 0 0 0,1 0 0 0 0,26 1 1 0 0,-30-4 58 0 0,111 8-111 0 0,-88-9 181 0 0,1 2 0 0 0,-1 2 0 0 0,-1 2 0 0 0,69 19 0 0 0,-102-24 12 0 0,-1 0 1 0 0,1 0-1 0 0,-1 1 0 0 0,1-1 1 0 0,-1 1-1 0 0,0 0 1 0 0,1 0-1 0 0,-1 0 1 0 0,0 0-1 0 0,0 1 1 0 0,-1-1-1 0 0,1 1 0 0 0,0 0 1 0 0,-1 0-1 0 0,0 0 1 0 0,0 0-1 0 0,0 0 1 0 0,0 0-1 0 0,0 0 1 0 0,0 1-1 0 0,-1-1 1 0 0,0 1-1 0 0,1-1 0 0 0,-1 1 1 0 0,0 7-1 0 0,-1-5 59 0 0,0 0 0 0 0,-1 0-1 0 0,0 0 1 0 0,0 1-1 0 0,0-1 1 0 0,-1 0-1 0 0,0 0 1 0 0,0-1-1 0 0,-1 1 1 0 0,0 0 0 0 0,0-1-1 0 0,0 0 1 0 0,0 1-1 0 0,-1-1 1 0 0,-4 5-1 0 0,-9 8 3 0 0,-1-1 0 0 0,0-1 0 0 0,0 0 0 0 0,-2-1 0 0 0,0-2 1 0 0,-1 0-1 0 0,0 0 0 0 0,-26 9 0 0 0,1-3-94 0 0,0-1 1 0 0,0-3-1 0 0,-53 10 1 0 0,87-23-128 0 0,-1 0 1 0 0,1-1-1 0 0,-1 0 0 0 0,1-1 1 0 0,-1 0-1 0 0,1-1 0 0 0,-17-3 1 0 0,25 4-52 0 0,1-1 1 0 0,-1 0 0 0 0,1 1 0 0 0,0-2-1 0 0,0 1 1 0 0,-1 0 0 0 0,1-1 0 0 0,0 1-1 0 0,0-1 1 0 0,0 0 0 0 0,0 0 0 0 0,1 0-1 0 0,-1 0 1 0 0,0-1 0 0 0,1 1 0 0 0,0-1-1 0 0,0 1 1 0 0,-1-1 0 0 0,1 0 0 0 0,1 0-1 0 0,-1 0 1 0 0,0 0 0 0 0,1 0 0 0 0,0 0-1 0 0,-1-1 1 0 0,1 1 0 0 0,1 0 0 0 0,-1-1-1 0 0,0 1 1 0 0,0-7 0 0 0,2-17-1530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5:10.897"/>
    </inkml:context>
    <inkml:brush xml:id="br0">
      <inkml:brushProperty name="width" value="0.05" units="cm"/>
      <inkml:brushProperty name="height" value="0.05" units="cm"/>
      <inkml:brushProperty name="color" value="#FFFFFF"/>
    </inkml:brush>
  </inkml:definitions>
  <inkml:trace contextRef="#ctx0" brushRef="#br0">368 171 4913 0 0,'0'0'117'0'0,"-1"0"0"0"0,0-1 1 0 0,1 1-1 0 0,-1 0 0 0 0,0-1 0 0 0,1 1 0 0 0,-1 0 1 0 0,1-1-1 0 0,-1 1 0 0 0,0-1 0 0 0,1 1 0 0 0,-1-1 1 0 0,1 0-1 0 0,-1 1 0 0 0,1-1 0 0 0,0 1 0 0 0,-1-1 1 0 0,1 0-1 0 0,0 1 0 0 0,-1-1 0 0 0,1 0 0 0 0,0 1 1 0 0,0-1-1 0 0,-1 0 0 0 0,1 0 0 0 0,0 1 0 0 0,0-1 1 0 0,0 0-1 0 0,0 0 0 0 0,-8-28-558 0 0,7 28 660 0 0,-1-7-146 0 0,-1-1 0 0 0,0 1 0 0 0,-1 0 0 0 0,0 0 0 0 0,0 1 0 0 0,-1-1 0 0 0,0 1-1 0 0,0 0 1 0 0,-1 0 0 0 0,0 0 0 0 0,0 1 0 0 0,-1 0 0 0 0,-6-5 0 0 0,10 9-19 0 0,0 0-1 0 0,-1 0 1 0 0,1 0-1 0 0,0 1 0 0 0,0-1 1 0 0,-1 1-1 0 0,1 0 1 0 0,-1 0-1 0 0,1 0 1 0 0,-1 1-1 0 0,1-1 1 0 0,-1 1-1 0 0,1 0 1 0 0,-1 0-1 0 0,0 0 1 0 0,1 0-1 0 0,-1 1 1 0 0,1-1-1 0 0,-1 1 1 0 0,1 0-1 0 0,-1 0 1 0 0,1 0-1 0 0,0 1 1 0 0,-1-1-1 0 0,1 1 1 0 0,0 0-1 0 0,0-1 1 0 0,0 2-1 0 0,0-1 1 0 0,0 0-1 0 0,-4 6 1 0 0,-5 4-18 0 0,1 2 1 0 0,1-1 0 0 0,0 1-1 0 0,0 1 1 0 0,2 0 0 0 0,0 0-1 0 0,-6 17 1 0 0,-4 15-76 0 0,-14 55-1 0 0,24-70 5 0 0,0 0-1 0 0,-4 64 1 0 0,11-83 23 0 0,1-1 0 0 0,0 1 0 0 0,1-1 0 0 0,0 0 0 0 0,1 1 0 0 0,0-1 0 0 0,1 0 0 0 0,1 0 0 0 0,0-1 0 0 0,10 23 0 0 0,-11-30 11 0 0,-1 0 1 0 0,1-1-1 0 0,-1 1 1 0 0,1-1-1 0 0,0 0 1 0 0,0 1-1 0 0,1-2 1 0 0,-1 1-1 0 0,1 0 0 0 0,-1 0 1 0 0,1-1-1 0 0,0 0 1 0 0,0 0-1 0 0,0 0 1 0 0,0 0-1 0 0,8 1 1 0 0,-4-1 7 0 0,0-1 1 0 0,0 0-1 0 0,0 0 1 0 0,1-1-1 0 0,-1 0 0 0 0,0-1 1 0 0,0 1-1 0 0,13-4 1 0 0,-4-1 8 0 0,0 0 1 0 0,0 0-1 0 0,-1-2 1 0 0,0 0-1 0 0,0-1 1 0 0,-1 0-1 0 0,0-2 1 0 0,14-10-1 0 0,-14 6-13 0 0,0 0 0 0 0,0-2 0 0 0,-1 1-1 0 0,-1-2 1 0 0,-1 1 0 0 0,-1-2-1 0 0,10-19 1 0 0,-5 6-554 0 0,-2-1 0 0 0,-1-1-1 0 0,11-48 1 0 0,-15 45-298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5:11.242"/>
    </inkml:context>
    <inkml:brush xml:id="br0">
      <inkml:brushProperty name="width" value="0.05" units="cm"/>
      <inkml:brushProperty name="height" value="0.05" units="cm"/>
      <inkml:brushProperty name="color" value="#FFFFFF"/>
    </inkml:brush>
  </inkml:definitions>
  <inkml:trace contextRef="#ctx0" brushRef="#br0">561 0 6577 0 0,'-72'73'5450'0'0,"18"-15"-3765"0"0,-90 71 0 0 0,126-115-1618 0 0,-133 112 570 0 0,136-111-995 0 0,0 0 1 0 0,1 0-1 0 0,1 2 1 0 0,0-1-1 0 0,2 2 0 0 0,0 0 1 0 0,-11 23-1 0 0,15-22-483 0 0,6-5-276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9:18.094"/>
    </inkml:context>
    <inkml:brush xml:id="br0">
      <inkml:brushProperty name="width" value="0.05" units="cm"/>
      <inkml:brushProperty name="height" value="0.05" units="cm"/>
      <inkml:brushProperty name="color" value="#FFFFFF"/>
    </inkml:brush>
  </inkml:definitions>
  <inkml:trace contextRef="#ctx0" brushRef="#br0">438 406 1776 0 0,'2'-30'2106'0'0,"9"-52"0"0"0,-2 16 476 0 0,-8 56-2302 0 0,1-3 338 0 0,-1 1 0 0 0,0-1-1 0 0,-1 0 1 0 0,-2-21-1 0 0,1 29-499 0 0,-1 0 0 0 0,1 1-1 0 0,-1-1 1 0 0,0 0 0 0 0,0 0 0 0 0,-1 1-1 0 0,1-1 1 0 0,-1 1 0 0 0,0 0 0 0 0,0-1-1 0 0,-1 1 1 0 0,1 1 0 0 0,-1-1 0 0 0,-7-5-1 0 0,3 2-49 0 0,-1 0 0 0 0,0 1 0 0 0,0 0 0 0 0,0 0 0 0 0,-1 1 0 0 0,0 1 0 0 0,0-1 0 0 0,0 2 0 0 0,-1-1 0 0 0,1 2 0 0 0,-1-1 0 0 0,-13 0 0 0 0,16 2-40 0 0,0 1 0 0 0,-1 1 1 0 0,1 0-1 0 0,0 0 0 0 0,-1 0 0 0 0,1 1 0 0 0,0 0 1 0 0,0 1-1 0 0,0 0 0 0 0,1 0 0 0 0,-1 1 0 0 0,1 0 0 0 0,0 0 1 0 0,0 0-1 0 0,0 1 0 0 0,-10 10 0 0 0,4-4-30 0 0,1 1 1 0 0,1 1-1 0 0,0 0 0 0 0,1 0 0 0 0,0 1 0 0 0,1 1 0 0 0,1 0 0 0 0,0 0 1 0 0,1 0-1 0 0,1 1 0 0 0,0 0 0 0 0,-6 26 0 0 0,8-18-21 0 0,1-1-1 0 0,0 1 0 0 0,2 0 0 0 0,1 0 1 0 0,1 0-1 0 0,1 0 0 0 0,0 0 1 0 0,9 30-1 0 0,-8-43 16 0 0,1 1 1 0 0,1-1-1 0 0,0 0 0 0 0,0-1 1 0 0,1 1-1 0 0,1-1 0 0 0,-1 0 1 0 0,2-1-1 0 0,-1 1 0 0 0,1-2 1 0 0,1 1-1 0 0,-1-1 0 0 0,1 0 1 0 0,1-1-1 0 0,0 0 0 0 0,17 10 1 0 0,-16-11 1 0 0,1 0 0 0 0,0-1 1 0 0,-1 0-1 0 0,2-1 1 0 0,-1 0-1 0 0,0 0 0 0 0,1-2 1 0 0,0 0-1 0 0,-1 0 1 0 0,1-1-1 0 0,0-1 0 0 0,0 0 1 0 0,0 0-1 0 0,-1-1 0 0 0,18-4 1 0 0,-19 1 4 0 0,0-1 0 0 0,-1 0 0 0 0,1 0 0 0 0,-1-1 0 0 0,0 0 0 0 0,-1 0 0 0 0,1-1 0 0 0,-1-1 0 0 0,-1 0 0 0 0,1 0 0 0 0,-2 0 0 0 0,1-1 0 0 0,-1-1 0 0 0,9-13 0 0 0,-5 5 3 0 0,0-1 0 0 0,-2 0 0 0 0,0 0 0 0 0,-1-1-1 0 0,-1 0 1 0 0,0 0 0 0 0,2-22 0 0 0,-3 8 29 0 0,-2-1-1 0 0,-2 1 1 0 0,-2-46 0 0 0,-1 61-474 0 0,-1-1 1 0 0,-1 0-1 0 0,-1 1 0 0 0,-1-1 1 0 0,0 1-1 0 0,-1 0 0 0 0,-11-20 1 0 0,-3 10-1741 0 0,9 20 224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9:27.671"/>
    </inkml:context>
    <inkml:brush xml:id="br0">
      <inkml:brushProperty name="width" value="0.05" units="cm"/>
      <inkml:brushProperty name="height" value="0.05" units="cm"/>
      <inkml:brushProperty name="color" value="#FFFFFF"/>
    </inkml:brush>
  </inkml:definitions>
  <inkml:trace contextRef="#ctx0" brushRef="#br0">542 6 1488 0 0,'24'-6'4454'0'0,"-23"6"-4365"0"0,-1 0-1 0 0,0 0 0 0 0,0 1 1 0 0,1-1-1 0 0,-1 0 1 0 0,0 0-1 0 0,0 0 0 0 0,1 0 1 0 0,-1 0-1 0 0,0 1 1 0 0,0-1-1 0 0,0 0 0 0 0,1 0 1 0 0,-1 0-1 0 0,0 1 0 0 0,0-1 1 0 0,0 0-1 0 0,0 0 1 0 0,0 1-1 0 0,1-1 0 0 0,-1 0 1 0 0,0 0-1 0 0,0 1 0 0 0,0-1 1 0 0,0 0-1 0 0,0 0 1 0 0,0 1-1 0 0,0-1 0 0 0,0 0 1 0 0,0 1-1 0 0,0-1 0 0 0,0 0 1 0 0,0 0-1 0 0,0 1 1 0 0,0-1-1 0 0,0 0 0 0 0,0 0 1 0 0,0 1-1 0 0,-1-1 1 0 0,1 0-1 0 0,0 1 0 0 0,-26 41 3712 0 0,11-21-4501 0 0,-34 68 905 0 0,-61 156-1 0 0,-2 4 0 0 0,-111 156-286 0 0,202-375-461 0 0,11-27-303 0 0,6-20-720 0 0,6 2 961 0 0,0 0 0 0 0,0 0 0 0 0,2 1 1 0 0,-1-1-1 0 0,12-25 0 0 0,1 0-488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9:34.333"/>
    </inkml:context>
    <inkml:brush xml:id="br0">
      <inkml:brushProperty name="width" value="0.05" units="cm"/>
      <inkml:brushProperty name="height" value="0.05" units="cm"/>
      <inkml:brushProperty name="color" value="#FFFFFF"/>
    </inkml:brush>
  </inkml:definitions>
  <inkml:trace contextRef="#ctx0" brushRef="#br0">9 0 952 0 0,'0'12'6664'0'0,"0"29"-4910"0"0,0 22-1773 0 0,-1 36 256 0 0,-3 67-91 0 0,2-150-244 0 0,1 0 1 0 0,0 0-1 0 0,2 0 0 0 0,-1 0 1 0 0,2 0-1 0 0,0-1 0 0 0,7 25 1 0 0,-9-39 75 0 0,0-1 1 0 0,0 1-1 0 0,0-1 1 0 0,0 1 0 0 0,1-1-1 0 0,-1 1 1 0 0,0-1-1 0 0,0 1 1 0 0,1-1 0 0 0,-1 1-1 0 0,0-1 1 0 0,1 1-1 0 0,-1-1 1 0 0,1 1 0 0 0,-1-1-1 0 0,0 0 1 0 0,1 1 0 0 0,-1-1-1 0 0,1 0 1 0 0,-1 1-1 0 0,1-1 1 0 0,-1 0 0 0 0,1 0-1 0 0,-1 1 1 0 0,1-1-1 0 0,-1 0 1 0 0,1 0 0 0 0,-1 0-1 0 0,1 0 1 0 0,0 0-1 0 0,-1 0 1 0 0,1 0 0 0 0,-1 0-1 0 0,1 0 1 0 0,-1 0 0 0 0,1 0-1 0 0,-1 0 1 0 0,1 0-1 0 0,0 0 1 0 0,-1-1 0 0 0,1 1-1 0 0,-1 0 1 0 0,1 0-1 0 0,-1 0 1 0 0,1-1 0 0 0,-1 1-1 0 0,0 0 1 0 0,1-1-1 0 0,0 0 1 0 0,4-5-636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9:35.434"/>
    </inkml:context>
    <inkml:brush xml:id="br0">
      <inkml:brushProperty name="width" value="0.05" units="cm"/>
      <inkml:brushProperty name="height" value="0.05" units="cm"/>
      <inkml:brushProperty name="color" value="#FFFFFF"/>
    </inkml:brush>
  </inkml:definitions>
  <inkml:trace contextRef="#ctx0" brushRef="#br0">29 182 2417 0 0,'-7'1'876'0'0,"-10"-3"3127"0"0,16 1-3943 0 0,1 0-1 0 0,-1 1 1 0 0,1-1-1 0 0,-1 0 1 0 0,1 0-1 0 0,0 0 1 0 0,0 0-1 0 0,-1 1 1 0 0,1-1-1 0 0,0 0 1 0 0,0 0-1 0 0,0 0 1 0 0,0 0-1 0 0,0 0 1 0 0,0 0 0 0 0,0 1-1 0 0,0-1 1 0 0,0 0-1 0 0,0 0 1 0 0,1 0-1 0 0,-1 0 1 0 0,0 0-1 0 0,0 1 1 0 0,1-1-1 0 0,-1 0 1 0 0,1-1-1 0 0,6-9 28 0 0,0 0-1 0 0,0 0 1 0 0,1 1-1 0 0,0 0 1 0 0,1 0-1 0 0,0 1 0 0 0,0 0 1 0 0,1 0-1 0 0,0 1 1 0 0,1 1-1 0 0,12-8 1 0 0,-16 11-51 0 0,1-1 17 0 0,0 0 1 0 0,0 0-1 0 0,0 1 0 0 0,0 0 0 0 0,13-4 0 0 0,-19 8-41 0 0,0-1-1 0 0,0 1 0 0 0,0 0 0 0 0,0-1 0 0 0,0 1 0 0 0,0 0 0 0 0,0 0 0 0 0,0 0 0 0 0,0 1 1 0 0,0-1-1 0 0,0 0 0 0 0,-1 1 0 0 0,1-1 0 0 0,0 1 0 0 0,0 0 0 0 0,0 0 0 0 0,0 0 0 0 0,0 0 1 0 0,-1 0-1 0 0,1 0 0 0 0,0 0 0 0 0,-1 0 0 0 0,1 1 0 0 0,-1-1 0 0 0,0 1 0 0 0,1-1 0 0 0,-1 1 1 0 0,0-1-1 0 0,0 1 0 0 0,1 2 0 0 0,2 3 8 0 0,-1 1 1 0 0,0-1-1 0 0,-1 1 0 0 0,1-1 1 0 0,-2 1-1 0 0,1 0 0 0 0,-1 0 1 0 0,0 0-1 0 0,-1 0 0 0 0,0 0 1 0 0,0 0-1 0 0,0 0 0 0 0,-1 0 1 0 0,-1 0-1 0 0,1 0 0 0 0,-1-1 1 0 0,-3 9-1 0 0,-8 19-63 0 0,-1 0 0 0 0,-26 46 1 0 0,17-36-50 0 0,7-15 64 0 0,10-21 29 0 0,1 0 1 0 0,0 0-1 0 0,1 1 1 0 0,-1 0 0 0 0,2-1-1 0 0,0 1 1 0 0,0 0-1 0 0,-2 12 1 0 0,5-21 164 0 0,11-8 753 0 0,4 0-870 0 0,-6 3 238 0 0,1 0 1 0 0,1 0-1 0 0,-1 1 1 0 0,12-3-1 0 0,-18 6-207 0 0,0-1-1 0 0,-1 1 1 0 0,1 0 0 0 0,0 0 0 0 0,0 0-1 0 0,0 0 1 0 0,0 1 0 0 0,0 0-1 0 0,0 0 1 0 0,-1 0 0 0 0,1 0-1 0 0,0 0 1 0 0,-1 1 0 0 0,1 0-1 0 0,-1-1 1 0 0,6 5 0 0 0,87 88 593 0 0,-91-92-905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9:36.190"/>
    </inkml:context>
    <inkml:brush xml:id="br0">
      <inkml:brushProperty name="width" value="0.05" units="cm"/>
      <inkml:brushProperty name="height" value="0.05" units="cm"/>
      <inkml:brushProperty name="color" value="#FFFFFF"/>
    </inkml:brush>
  </inkml:definitions>
  <inkml:trace contextRef="#ctx0" brushRef="#br0">69 84 4929 0 0,'0'-3'309'0'0,"-1"0"1"0"0,1 0-1 0 0,-1 0 0 0 0,1 0 0 0 0,0 0 1 0 0,0 0-1 0 0,0 0 0 0 0,0 0 0 0 0,1 0 1 0 0,-1 0-1 0 0,1 0 0 0 0,0 0 1 0 0,0 0-1 0 0,0 0 0 0 0,0 1 0 0 0,0-1 1 0 0,1 0-1 0 0,-1 1 0 0 0,4-5 0 0 0,-4 5-293 0 0,0 1-1 0 0,0-1 0 0 0,0 1 0 0 0,0-1 0 0 0,1 1 0 0 0,-1 0 0 0 0,1 0 0 0 0,-1-1 1 0 0,1 1-1 0 0,-1 0 0 0 0,1 0 0 0 0,-1 0 0 0 0,1 1 0 0 0,0-1 0 0 0,0 0 0 0 0,-1 1 1 0 0,1-1-1 0 0,0 1 0 0 0,0-1 0 0 0,0 1 0 0 0,0 0 0 0 0,0 0 0 0 0,-1 0 0 0 0,1 0 1 0 0,0 0-1 0 0,0 0 0 0 0,0 0 0 0 0,0 1 0 0 0,0-1 0 0 0,-1 1 0 0 0,1-1 0 0 0,0 1 1 0 0,0 0-1 0 0,-1 0 0 0 0,1 0 0 0 0,0 0 0 0 0,2 1 0 0 0,-1 1-1 0 0,0-1 0 0 0,0 0 0 0 0,0 1 0 0 0,0-1 0 0 0,0 1 0 0 0,-1 0-1 0 0,1 0 1 0 0,-1 0 0 0 0,0 0 0 0 0,0 0 0 0 0,0 1 0 0 0,0-1 0 0 0,0 1 0 0 0,-1-1 0 0 0,1 1-1 0 0,-1 0 1 0 0,0-1 0 0 0,0 1 0 0 0,-1 0 0 0 0,1 0 0 0 0,-1 0 0 0 0,0-1 0 0 0,0 1 0 0 0,0 0 0 0 0,0 0-1 0 0,-1 0 1 0 0,0 0 0 0 0,1-1 0 0 0,-1 1 0 0 0,-2 4 0 0 0,0-1 5 0 0,1 0 1 0 0,-2 0-1 0 0,1-1 0 0 0,-1 1 1 0 0,0-1-1 0 0,0 0 1 0 0,-1 0-1 0 0,0 0 0 0 0,0 0 1 0 0,-1-1-1 0 0,-10 9 0 0 0,12-11-16 0 0,0-1 0 0 0,0 0 0 0 0,0 1 0 0 0,-1-2-1 0 0,1 1 1 0 0,-1 0 0 0 0,1-1 0 0 0,-1 0-1 0 0,1 0 1 0 0,-1 0 0 0 0,0-1 0 0 0,0 1-1 0 0,1-1 1 0 0,-1 0 0 0 0,0 0 0 0 0,0-1 0 0 0,1 0-1 0 0,-1 0 1 0 0,0 0 0 0 0,-4-2 0 0 0,9 3-5 0 0,0 1-1 0 0,-1-1 1 0 0,1 0 0 0 0,0 0 0 0 0,-1 0 0 0 0,1 0 0 0 0,0 0 0 0 0,0 0 0 0 0,-1 0 0 0 0,1 0 0 0 0,0 0 0 0 0,-1-1 0 0 0,1 1 0 0 0,0 0-1 0 0,0 0 1 0 0,-1 0 0 0 0,1 0 0 0 0,0 0 0 0 0,0 0 0 0 0,-1-1 0 0 0,1 1 0 0 0,0 0 0 0 0,0 0 0 0 0,0 0 0 0 0,-1-1 0 0 0,1 1-1 0 0,0 0 1 0 0,0 0 0 0 0,0 0 0 0 0,-1-1 0 0 0,1 1 0 0 0,0 0 0 0 0,0 0 0 0 0,0-1 0 0 0,0 1 0 0 0,0 0 0 0 0,0-1 0 0 0,0 1-1 0 0,0 0 1 0 0,0 0 0 0 0,0-1 0 0 0,0 1 0 0 0,0-1 0 0 0,14-3-22 0 0,20 0 29 0 0,-33 4-9 0 0,12 0 1 0 0,0 0 0 0 0,0 1 0 0 0,0 1 0 0 0,0 0 0 0 0,0 1 0 0 0,-1 1 1 0 0,16 5-1 0 0,76 40 12 0 0,-99-46-8 0 0,-3-2 18 0 0,0 0 1 0 0,1 0 0 0 0,-1 0 0 0 0,0 1 0 0 0,0-1-1 0 0,0 1 1 0 0,0-1 0 0 0,0 1 0 0 0,0 0-1 0 0,0 0 1 0 0,0 0 0 0 0,-1 0 0 0 0,1 0 0 0 0,-1 0-1 0 0,1 0 1 0 0,-1 0 0 0 0,0 1 0 0 0,0-1-1 0 0,0 0 1 0 0,0 1 0 0 0,0-1 0 0 0,0 5 0 0 0,-1-4 31 0 0,-1 0 0 0 0,1 1 0 0 0,-1-1 1 0 0,0 0-1 0 0,1 1 0 0 0,-2-1 1 0 0,1 0-1 0 0,0 0 0 0 0,0 0 0 0 0,-1 0 1 0 0,0 0-1 0 0,0-1 0 0 0,0 1 1 0 0,0 0-1 0 0,-2 2 0 0 0,-5 4 51 0 0,-1 0 0 0 0,1 0 0 0 0,-1-1 0 0 0,-1-1 0 0 0,1 0-1 0 0,-1 0 1 0 0,-1-1 0 0 0,-11 5 0 0 0,6-6-65 0 0,1 0-1 0 0,-1 0 1 0 0,-28 2-1 0 0,38-6-216 0 0,-1 0 0 0 0,1-1 0 0 0,-1 0 0 0 0,1 0 0 0 0,0-1 0 0 0,-1 0 0 0 0,1 0-1 0 0,0 0 1 0 0,0-1 0 0 0,-13-5 0 0 0,19 6 94 0 0,0 1 0 0 0,0 0 0 0 0,1-1 1 0 0,-1 1-1 0 0,0-1 0 0 0,1 1 0 0 0,-1-1 0 0 0,1 1 0 0 0,-1-1 0 0 0,0 1 1 0 0,1-1-1 0 0,-1 1 0 0 0,1-1 0 0 0,0 0 0 0 0,-1 1 0 0 0,1-1 0 0 0,-1 0 1 0 0,1 0-1 0 0,0 1 0 0 0,0-1 0 0 0,-1 0 0 0 0,1 0 0 0 0,0 1 0 0 0,0-1 0 0 0,0 0 1 0 0,0 0-1 0 0,0 1 0 0 0,0-1 0 0 0,0 0 0 0 0,0 0 0 0 0,0 0 0 0 0,0 1 1 0 0,1-2-1 0 0,2-10-1465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9:36.718"/>
    </inkml:context>
    <inkml:brush xml:id="br0">
      <inkml:brushProperty name="width" value="0.05" units="cm"/>
      <inkml:brushProperty name="height" value="0.05" units="cm"/>
      <inkml:brushProperty name="color" value="#FFFFFF"/>
    </inkml:brush>
  </inkml:definitions>
  <inkml:trace contextRef="#ctx0" brushRef="#br0">81 47 6745 0 0,'-4'2'252'0'0,"-1"1"0"0"0,1-1 0 0 0,0 1 0 0 0,0 0 0 0 0,0 0-1 0 0,0 0 1 0 0,0 0 0 0 0,0 1 0 0 0,1-1 0 0 0,0 1 0 0 0,0 0 0 0 0,0 0-1 0 0,0 0 1 0 0,1 1 0 0 0,-1-1 0 0 0,1 1 0 0 0,0-1 0 0 0,1 1-1 0 0,-1 0 1 0 0,-1 6 0 0 0,-1 7-13 0 0,0 0 0 0 0,2 0 0 0 0,0 0 0 0 0,0 24 0 0 0,3-38-213 0 0,-1 0 0 0 0,1 0 0 0 0,-1 0 0 0 0,1 0 0 0 0,0 0 0 0 0,1 0 0 0 0,-1 0 0 0 0,1-1 0 0 0,0 1 0 0 0,0 0 0 0 0,0-1-1 0 0,0 0 1 0 0,0 1 0 0 0,1-1 0 0 0,-1 0 0 0 0,1 0 0 0 0,0 0 0 0 0,0 0 0 0 0,0-1 0 0 0,7 5 0 0 0,7 3 22 0 0,0-1 1 0 0,0 0-1 0 0,24 7 1 0 0,-4-1-15 0 0,-34-13-31 0 0,0-1 1 0 0,0 0 0 0 0,0 0-1 0 0,1 0 1 0 0,-1 0 0 0 0,0 0-1 0 0,1-1 1 0 0,-1 0 0 0 0,1 1 0 0 0,-1-1-1 0 0,1 0 1 0 0,-1-1 0 0 0,0 1-1 0 0,1-1 1 0 0,-1 1 0 0 0,0-1-1 0 0,1 0 1 0 0,3-2 0 0 0,-2 0-1 0 0,0 0 0 0 0,0 0 0 0 0,0 0 0 0 0,-1-1 0 0 0,1 0 0 0 0,-1 0 0 0 0,0 0 0 0 0,0 0 1 0 0,0-1-1 0 0,3-5 0 0 0,2-5 4 0 0,0 0-1 0 0,-2 0 1 0 0,0-1 0 0 0,0-1 0 0 0,-1 1 0 0 0,5-27 0 0 0,-3 2 134 0 0,-2 0 0 0 0,2-76-1 0 0,-18 261 750 0 0,1-40-875 0 0,3-40-17 0 0,3-43-53 0 0,1-1 0 0 0,0 1-1 0 0,2-1 1 0 0,1 1 0 0 0,0-1 0 0 0,6 26 0 0 0,-7-45-44 0 0,0 1 0 0 0,0-1 0 0 0,1 0 1 0 0,-1 1-1 0 0,1-1 0 0 0,-1 0 0 0 0,1 0 1 0 0,-1 1-1 0 0,1-1 0 0 0,0 0 0 0 0,0 0 1 0 0,-1 0-1 0 0,1 0 0 0 0,0 0 1 0 0,0 0-1 0 0,0 0 0 0 0,0 0 0 0 0,0 0 1 0 0,0 0-1 0 0,1 0 0 0 0,-1-1 0 0 0,0 1 1 0 0,0-1-1 0 0,1 1 0 0 0,-1 0 0 0 0,0-1 1 0 0,2 1-1 0 0,5-2-1067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9:37.352"/>
    </inkml:context>
    <inkml:brush xml:id="br0">
      <inkml:brushProperty name="width" value="0.05" units="cm"/>
      <inkml:brushProperty name="height" value="0.05" units="cm"/>
      <inkml:brushProperty name="color" value="#FFFFFF"/>
    </inkml:brush>
  </inkml:definitions>
  <inkml:trace contextRef="#ctx0" brushRef="#br0">23 142 6601 0 0,'-15'0'4976'0'0,"14"-4"-2937"0"0,14-3-1461 0 0,34-13-324 0 0,1 2 1 0 0,1 2-1 0 0,0 3 1 0 0,63-10-1 0 0,-97 22-247 0 0,-8 1-14 0 0,-1 0 0 0 0,0 0 0 0 0,1-1 0 0 0,-1 0 0 0 0,0 0 0 0 0,0 0 0 0 0,1-1 0 0 0,-1 0 0 0 0,0-1 0 0 0,0 1 0 0 0,-1-1 0 0 0,8-4 0 0 0,-10 5-60 0 0,6-5-969 0 0,-9 6 978 0 0,0 1 0 0 0,0 0 0 0 0,0 0 0 0 0,0-1 0 0 0,0 1 0 0 0,-1 0 0 0 0,1-1 0 0 0,0 1 0 0 0,0 0 0 0 0,0-1 0 0 0,0 1 0 0 0,-1 0 0 0 0,1 0 0 0 0,0-1 0 0 0,0 1 1 0 0,0 0-1 0 0,-1 0 0 0 0,1-1 0 0 0,0 1 0 0 0,0 0 0 0 0,-1 0 0 0 0,1 0 0 0 0,0-1 0 0 0,-1 1 0 0 0,1 0 0 0 0,0 0 0 0 0,-1 0 0 0 0,1 0 0 0 0,0 0 0 0 0,0 0 0 0 0,-1 0 0 0 0,1 0 0 0 0,0 0 0 0 0,-1 0 0 0 0,1 0 0 0 0,0 0 0 0 0,-1 0 0 0 0,1 0 0 0 0,0 0 0 0 0,-1 0 0 0 0,1 0 0 0 0,0 0 0 0 0,-1 0 0 0 0,1 1 1 0 0,-29-1-145 0 0,0 1 0 0 0,1 1 0 0 0,-1 2 0 0 0,1 1 1 0 0,0 1-1 0 0,-28 11 0 0 0,44-13 310 0 0,1 1 1 0 0,0 0-1 0 0,0 0 0 0 0,0 1 1 0 0,1 1-1 0 0,0 0 0 0 0,0 0 0 0 0,1 1 1 0 0,0 0-1 0 0,-12 14 0 0 0,15-16-40 0 0,1-1 0 0 0,1 1-1 0 0,-1 0 1 0 0,1 1 0 0 0,0-1 0 0 0,0 1-1 0 0,1-1 1 0 0,0 1 0 0 0,0 0-1 0 0,1 1 1 0 0,0-1 0 0 0,0 0 0 0 0,1 1-1 0 0,-1-1 1 0 0,2 0 0 0 0,-1 1 0 0 0,1 0-1 0 0,1 7 1 0 0,0-11-19 0 0,0-1-1 0 0,0 1 1 0 0,0-1 0 0 0,1 1-1 0 0,-1-1 1 0 0,1 0 0 0 0,0 0-1 0 0,0 0 1 0 0,0 0 0 0 0,0 0-1 0 0,1-1 1 0 0,-1 1-1 0 0,1 0 1 0 0,0-1 0 0 0,0 0-1 0 0,-1 0 1 0 0,1 0 0 0 0,1 0-1 0 0,-1 0 1 0 0,6 2 0 0 0,8 3 8 0 0,0-2 1 0 0,1 0-1 0 0,19 4 1 0 0,4 0-26 0 0,-38-8-29 0 0,27 8 19 0 0,44 19-1 0 0,-64-23-2 0 0,0 0-1 0 0,0 1 0 0 0,-1 0 0 0 0,0 1 1 0 0,0 0-1 0 0,0 1 0 0 0,13 14 0 0 0,-20-20 0 0 0,0 1-1 0 0,0-1 1 0 0,0 0-1 0 0,-1 0 1 0 0,1 1 0 0 0,-1-1-1 0 0,1 1 1 0 0,-1-1-1 0 0,0 1 1 0 0,0 0-1 0 0,0-1 1 0 0,0 1-1 0 0,-1 0 1 0 0,1 3-1 0 0,-1-4 9 0 0,-1 0-1 0 0,1 0 0 0 0,-1 0 1 0 0,0 1-1 0 0,1-1 0 0 0,-1 0 1 0 0,0 0-1 0 0,0 0 0 0 0,-1 0 1 0 0,1-1-1 0 0,0 1 0 0 0,-1 0 1 0 0,1 0-1 0 0,-1-1 0 0 0,1 1 1 0 0,-1-1-1 0 0,0 1 0 0 0,0-1 1 0 0,-2 2-1 0 0,-11 6 121 0 0,0 1-1 0 0,-1-2 1 0 0,0 0 0 0 0,0-1-1 0 0,-1 0 1 0 0,0-2 0 0 0,0 0-1 0 0,-34 5 1 0 0,39-8-183 0 0,0 0-1 0 0,0-1 1 0 0,0-1 0 0 0,0 0-1 0 0,0-1 1 0 0,0 0 0 0 0,0-1-1 0 0,0 0 1 0 0,1-1 0 0 0,-1 0-1 0 0,1-1 1 0 0,-1 0-1 0 0,1-1 1 0 0,-11-6 0 0 0,20 9-86 0 0,-1 0 1 0 0,1 1 0 0 0,0-1 0 0 0,0 0-1 0 0,0 0 1 0 0,0 0 0 0 0,0-1-1 0 0,0 1 1 0 0,1 0 0 0 0,-1-1-1 0 0,1 1 1 0 0,0-1 0 0 0,0 0-1 0 0,0 1 1 0 0,0-1 0 0 0,-1-5 0 0 0,3-3-665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4.700"/>
    </inkml:context>
    <inkml:brush xml:id="br0">
      <inkml:brushProperty name="width" value="0.05" units="cm"/>
      <inkml:brushProperty name="height" value="0.05" units="cm"/>
      <inkml:brushProperty name="color" value="#FFFFFF"/>
    </inkml:brush>
  </inkml:definitions>
  <inkml:trace contextRef="#ctx0" brushRef="#br0">39 23 1776 0 0,'-1'0'511'0'0,"0"-1"0"0"0,0 0 0 0 0,0 1-1 0 0,0-1 1 0 0,0 0 0 0 0,1 0 0 0 0,-1 1 0 0 0,0-1-1 0 0,0 0 1 0 0,1 0 0 0 0,-1 0 0 0 0,1 0-1 0 0,-1 0 1 0 0,1 0 0 0 0,-1 0 0 0 0,1 0 0 0 0,0 0-1 0 0,-1 0 1 0 0,1 0 0 0 0,0 0 0 0 0,1-3 2526 0 0,0 20-3215 0 0,-9 132 808 0 0,1-63-428 0 0,-5 209-77 0 0,47 545 1 0 0,-33-819-891 0 0,1 0 0 0 0,1-1 0 0 0,0 1 0 0 0,10 23 0 0 0,-11-39-323 0 0,3-1-274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13:34.729"/>
    </inkml:context>
    <inkml:brush xml:id="br0">
      <inkml:brushProperty name="width" value="0.05" units="cm"/>
      <inkml:brushProperty name="height" value="0.05" units="cm"/>
      <inkml:brushProperty name="color" value="#FFFFFF"/>
    </inkml:brush>
  </inkml:definitions>
  <inkml:trace contextRef="#ctx0" brushRef="#br0">0 92 5441 0 0,'2'-5'139'0'0,"0"1"-1"0"0,0-1 0 0 0,1 1 1 0 0,0 0-1 0 0,-1 0 1 0 0,1 0-1 0 0,1 0 1 0 0,-1 0-1 0 0,0 1 0 0 0,1-1 1 0 0,0 1-1 0 0,0 0 1 0 0,0 0-1 0 0,0 0 1 0 0,0 1-1 0 0,1-1 0 0 0,-1 1 1 0 0,1 0-1 0 0,6-2 1 0 0,-6 17 1640 0 0,1 26-1674 0 0,-2 0-1 0 0,-2 0 1 0 0,-1 0 0 0 0,-8 76 0 0 0,1-21-86 0 0,0 89-8 0 0,-30 628 95 0 0,36-803-108 0 0,-1-2-15 0 0,0 0-1 0 0,1-1 1 0 0,0 1 0 0 0,0 0 0 0 0,1 0 0 0 0,0 0 0 0 0,0 0 0 0 0,0 0 0 0 0,2 5 0 0 0,0-20-84 0 0,0 0 1 0 0,0 0 0 0 0,-1 0-1 0 0,3-18 1 0 0,28-431-551 0 0,7-61 397 0 0,-35 478 264 0 0,2-4 2 0 0,-3 1 0 0 0,-1-1 0 0 0,-2 0 0 0 0,-6-47 0 0 0,3 84-306 0 0,0-1 0 0 0,-1 1 0 0 0,0 1 0 0 0,0-1 0 0 0,-1 0 0 0 0,0 1-1 0 0,-1-1 1 0 0,1 1 0 0 0,-1 0 0 0 0,0 1 0 0 0,-1-1 0 0 0,-10-8 0 0 0,8 6-637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5.183"/>
    </inkml:context>
    <inkml:brush xml:id="br0">
      <inkml:brushProperty name="width" value="0.05" units="cm"/>
      <inkml:brushProperty name="height" value="0.05" units="cm"/>
      <inkml:brushProperty name="color" value="#FFFFFF"/>
    </inkml:brush>
  </inkml:definitions>
  <inkml:trace contextRef="#ctx0" brushRef="#br0">3 743 2032 0 0,'-1'-3'467'0'0,"0"-1"-1"0"0,1 1 0 0 0,0-1 1 0 0,-1 1-1 0 0,1-1 0 0 0,0 1 1 0 0,1-1-1 0 0,-1 1 0 0 0,1-1 1 0 0,-1 1-1 0 0,1-1 0 0 0,0 1 1 0 0,0-1-1 0 0,1 1 0 0 0,-1 0 1 0 0,1 0-1 0 0,2-4 0 0 0,20-62 3730 0 0,-22 58-3979 0 0,1 0 1 0 0,0 1-1 0 0,1-1 1 0 0,0 1-1 0 0,1 0 0 0 0,0 0 1 0 0,1 0-1 0 0,0 1 0 0 0,9-11 1 0 0,1 2-80 0 0,1-3-73 0 0,1 1 0 0 0,0 1 0 0 0,2 1-1 0 0,0 1 1 0 0,1 0 0 0 0,23-13 0 0 0,6 5-63 0 0,2 2 0 0 0,0 2 0 0 0,0 3 0 0 0,2 2 0 0 0,0 2 0 0 0,107-12 1 0 0,343 3 215 0 0,-485 23-201 0 0,1116-17 844 0 0,-2-52-1239 0 0,-636-1-4896 0 0,-412 55 3405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5.620"/>
    </inkml:context>
    <inkml:brush xml:id="br0">
      <inkml:brushProperty name="width" value="0.05" units="cm"/>
      <inkml:brushProperty name="height" value="0.05" units="cm"/>
      <inkml:brushProperty name="color" value="#FFFFFF"/>
    </inkml:brush>
  </inkml:definitions>
  <inkml:trace contextRef="#ctx0" brushRef="#br0">0 403 10506 0 0,'23'3'1952'0'0,"0"-2"-1"0"0,43-2 0 0 0,104-25-2319 0 0,-80 9 833 0 0,2092-207 2202 0 0,-1449 227-2560 0 0,-166 4-541 0 0,-486-9-739 0 0,130-19-1 0 0,-170 13 526 0 0,-1-1 0 0 0,1-2 0 0 0,-2-2 0 0 0,0-1 1 0 0,37-20-1 0 0,-6-3-1233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5.969"/>
    </inkml:context>
    <inkml:brush xml:id="br0">
      <inkml:brushProperty name="width" value="0.05" units="cm"/>
      <inkml:brushProperty name="height" value="0.05" units="cm"/>
      <inkml:brushProperty name="color" value="#FFFFFF"/>
    </inkml:brush>
  </inkml:definitions>
  <inkml:trace contextRef="#ctx0" brushRef="#br0">5 1 12259 0 0,'-5'199'6765'0'0,"21"101"-6290"0"0,0-12-554 0 0,-13-188-114 0 0,22 741 394 0 0,13-283-5583 0 0,-32-490 3689 0 0,0 0-682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6.667"/>
    </inkml:context>
    <inkml:brush xml:id="br0">
      <inkml:brushProperty name="width" value="0.05" units="cm"/>
      <inkml:brushProperty name="height" value="0.05" units="cm"/>
      <inkml:brushProperty name="color" value="#FFFFFF"/>
    </inkml:brush>
  </inkml:definitions>
  <inkml:trace contextRef="#ctx0" brushRef="#br0">355 92 3489 0 0,'-17'-11'1517'0'0,"-1"0"0"0"0,-31-13 1 0 0,27 15-989 0 0,-1 1 0 0 0,0 1 0 0 0,0 1 1 0 0,0 1-1 0 0,-1 0 0 0 0,0 2 0 0 0,-42 0 1 0 0,64 3-499 0 0,1 0 1 0 0,-1 0-1 0 0,0 0 1 0 0,0 0-1 0 0,1 0 0 0 0,-1 1 1 0 0,0-1-1 0 0,1 0 1 0 0,-1 1-1 0 0,0 0 1 0 0,1-1-1 0 0,-1 1 1 0 0,1 0-1 0 0,-1-1 1 0 0,1 1-1 0 0,-1 0 1 0 0,1 0-1 0 0,-1 0 1 0 0,1 1-1 0 0,0-1 1 0 0,0 0-1 0 0,-1 0 0 0 0,1 1 1 0 0,0-1-1 0 0,0 1 1 0 0,-1 1-1 0 0,2 0-21 0 0,-1 0 0 0 0,1 0 0 0 0,0 0 0 0 0,0 0 0 0 0,0 0-1 0 0,0 0 1 0 0,0 0 0 0 0,0 0 0 0 0,1 0 0 0 0,0 0 0 0 0,0 0-1 0 0,-1 0 1 0 0,4 5 0 0 0,5 10-53 0 0,0 0-1 0 0,1-1 1 0 0,19 23 0 0 0,-27-37 62 0 0,18 22-26 0 0,1-1 0 0 0,1-1-1 0 0,0-1 1 0 0,51 36 0 0 0,112 60 19 0 0,-138-91-5 0 0,-33-18 37 0 0,3 0-54 0 0,-1 1 0 0 0,22 18 1 0 0,-35-26 45 0 0,0 0 1 0 0,0 0 0 0 0,-1 1-1 0 0,0-1 1 0 0,1 1 0 0 0,-1-1-1 0 0,0 1 1 0 0,0 0 0 0 0,0 0 0 0 0,0 0-1 0 0,-1 0 1 0 0,1 0 0 0 0,-1 0-1 0 0,0 1 1 0 0,0-1 0 0 0,0 0-1 0 0,0 1 1 0 0,-1-1 0 0 0,1 1 0 0 0,-1 5-1 0 0,-1-6 28 0 0,0 0 0 0 0,-1 0 0 0 0,1 0 0 0 0,-1 0-1 0 0,1 0 1 0 0,-1 0 0 0 0,0-1 0 0 0,0 1 0 0 0,0-1-1 0 0,-1 1 1 0 0,1-1 0 0 0,-1 0 0 0 0,1 0 0 0 0,-1 0-1 0 0,0 0 1 0 0,0 0 0 0 0,1 0 0 0 0,-1-1 0 0 0,0 0-1 0 0,-1 1 1 0 0,1-1 0 0 0,0 0 0 0 0,0-1 0 0 0,-4 2-1 0 0,-12 2 58 0 0,0 0-1 0 0,-35 2 1 0 0,32-5-138 0 0,-1-1-1 0 0,1-1 1 0 0,0-1 0 0 0,-1 0 0 0 0,1-2 0 0 0,0-1 0 0 0,-30-10 0 0 0,42 11-216 0 0,1 1 0 0 0,-1-2 0 0 0,1 1 0 0 0,0-1 0 0 0,0 0 1 0 0,0-1-1 0 0,1 0 0 0 0,0-1 0 0 0,0 1 0 0 0,1-1 0 0 0,0-1 1 0 0,0 0-1 0 0,0 0 0 0 0,1 0 0 0 0,0-1 0 0 0,1 1 0 0 0,0-1 1 0 0,-5-14-1 0 0,5 0-921 0 0,2 1-370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7.071"/>
    </inkml:context>
    <inkml:brush xml:id="br0">
      <inkml:brushProperty name="width" value="0.05" units="cm"/>
      <inkml:brushProperty name="height" value="0.05" units="cm"/>
      <inkml:brushProperty name="color" value="#FFFFFF"/>
    </inkml:brush>
  </inkml:definitions>
  <inkml:trace contextRef="#ctx0" brushRef="#br0">362 73 3745 0 0,'-18'-4'2021'0'0,"1"-1"0"0"0,0 0 0 0 0,-31-16 0 0 0,35 15-1678 0 0,-1-1 0 0 0,-1 2 0 0 0,1 0-1 0 0,-1 1 1 0 0,0 0 0 0 0,-17-2-1 0 0,24 6-278 0 0,0 0 0 0 0,0 0-1 0 0,0 0 1 0 0,0 1-1 0 0,0 1 1 0 0,0-1-1 0 0,0 1 1 0 0,0 0-1 0 0,0 1 1 0 0,1 0 0 0 0,-1 0-1 0 0,-7 6 1 0 0,12-8-71 0 0,1 1-1 0 0,-1 0 1 0 0,1 0 0 0 0,0 0 0 0 0,-1 0 0 0 0,1 1 0 0 0,0-1 0 0 0,0 0 0 0 0,1 1-1 0 0,-1-1 1 0 0,1 1 0 0 0,-1 0 0 0 0,1 0 0 0 0,0 0 0 0 0,0-1 0 0 0,0 1-1 0 0,0 0 1 0 0,0 0 0 0 0,1 0 0 0 0,0 0 0 0 0,-1 1 0 0 0,1-1 0 0 0,0 0-1 0 0,0 0 1 0 0,1 0 0 0 0,-1 0 0 0 0,1 0 0 0 0,-1 0 0 0 0,1 0 0 0 0,0 0 0 0 0,0 0-1 0 0,0-1 1 0 0,1 1 0 0 0,-1 0 0 0 0,3 2 0 0 0,6 15-23 0 0,1-2-1 0 0,1 0 1 0 0,1 0 0 0 0,0-1-1 0 0,2-1 1 0 0,0 0 0 0 0,0-1-1 0 0,2-1 1 0 0,-1 0 0 0 0,21 12-1 0 0,-3-6 19 0 0,1 0 0 0 0,1-2 0 0 0,1-2-1 0 0,57 17 1 0 0,-90-31 13 0 0,4-1 6 0 0,0 1-1 0 0,-1 1 1 0 0,1-1 0 0 0,-1 1-1 0 0,0 1 1 0 0,0-1-1 0 0,0 1 1 0 0,-1 0-1 0 0,1 1 1 0 0,10 9-1 0 0,-17-12 0 0 0,0-1 0 0 0,0 0-1 0 0,1 1 1 0 0,-1-1 0 0 0,-1 0 0 0 0,1 1-1 0 0,0-1 1 0 0,0 1 0 0 0,0-1-1 0 0,-1 0 1 0 0,1 1 0 0 0,-1-1-1 0 0,1 0 1 0 0,-1 0 0 0 0,0 1-1 0 0,1-1 1 0 0,-1 0 0 0 0,0 0-1 0 0,0 0 1 0 0,0 0 0 0 0,0 0 0 0 0,0 0-1 0 0,0 0 1 0 0,0 0 0 0 0,0 0-1 0 0,0 0 1 0 0,0 0 0 0 0,0-1-1 0 0,-1 1 1 0 0,1-1 0 0 0,0 1-1 0 0,-2 0 1 0 0,-44 22 114 0 0,6-7-39 0 0,-44 11 0 0 0,70-23-229 0 0,0-1 0 0 0,0 0 0 0 0,0-1 0 0 0,0-1 0 0 0,-1-1 0 0 0,-25-1 0 0 0,38 0-19 0 0,0 1 0 0 0,1 0 0 0 0,-1-1 0 0 0,0 0 0 0 0,0 1 0 0 0,1-1 0 0 0,-1 0 0 0 0,1-1 0 0 0,-1 1 0 0 0,1 0 0 0 0,-1-1 0 0 0,1 1 0 0 0,0-1 0 0 0,0 0 0 0 0,0 0 0 0 0,0 0 0 0 0,0 0 0 0 0,0 0 0 0 0,-2-3 0 0 0,3-6-1145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7.418"/>
    </inkml:context>
    <inkml:brush xml:id="br0">
      <inkml:brushProperty name="width" value="0.05" units="cm"/>
      <inkml:brushProperty name="height" value="0.05" units="cm"/>
      <inkml:brushProperty name="color" value="#FFFFFF"/>
    </inkml:brush>
  </inkml:definitions>
  <inkml:trace contextRef="#ctx0" brushRef="#br0">37 0 4729 0 0,'-3'3'539'0'0,"0"-1"0"0"0,0 1 1 0 0,0 0-1 0 0,1 0 0 0 0,0 1 0 0 0,-1-1 0 0 0,1 0 1 0 0,0 1-1 0 0,1-1 0 0 0,-1 1 0 0 0,-2 6 1 0 0,2-2-171 0 0,0 0 0 0 0,1 0 0 0 0,0 0 0 0 0,0 0 1 0 0,1 11-1 0 0,2 10-511 0 0,2 0 0 0 0,10 39 0 0 0,-7-33 712 0 0,7 37-668 0 0,32 139 553 0 0,-37-182-1278 0 0,1 0 1 0 0,24 46 0 0 0,-19-53-738 0 0,-11-17 113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7.750"/>
    </inkml:context>
    <inkml:brush xml:id="br0">
      <inkml:brushProperty name="width" value="0.05" units="cm"/>
      <inkml:brushProperty name="height" value="0.05" units="cm"/>
      <inkml:brushProperty name="color" value="#FFFFFF"/>
    </inkml:brush>
  </inkml:definitions>
  <inkml:trace contextRef="#ctx0" brushRef="#br0">35 31 4793 0 0,'-3'-14'4575'0'0,"2"9"-1507"0"0,19 2-2341 0 0,-2 1-652 0 0,144-4 469 0 0,-139 7-518 0 0,-1 1-1 0 0,0 0 1 0 0,0 2 0 0 0,0 0-1 0 0,-1 1 1 0 0,23 10 0 0 0,2 3 2 0 0,45 27-1 0 0,-75-37-9 0 0,0 1-1 0 0,0 1 0 0 0,-1 0 0 0 0,0 1 0 0 0,0 0 1 0 0,17 22-1 0 0,-27-28-9 0 0,0-1-1 0 0,0 1 1 0 0,-1-1 0 0 0,1 1 0 0 0,-1 0 0 0 0,0 0 0 0 0,-1 0-1 0 0,1 0 1 0 0,-1 0 0 0 0,0 0 0 0 0,0 1 0 0 0,-1-1 0 0 0,1 7-1 0 0,-2-2 8 0 0,0 1-1 0 0,0 0 0 0 0,-1-1 0 0 0,0 1 1 0 0,-1-1-1 0 0,-5 12 0 0 0,-5 7 30 0 0,-1 0 0 0 0,-1 0-1 0 0,-27 35 1 0 0,26-42-93 0 0,-1 0-1 0 0,-1-2 1 0 0,-1 0 0 0 0,0-1 0 0 0,-2-1-1 0 0,0-1 1 0 0,-1-1 0 0 0,0 0 0 0 0,-1-2 0 0 0,-1-1-1 0 0,-30 12 1 0 0,30-15-384 0 0,-1-2-1 0 0,1-1 0 0 0,-1 0 1 0 0,-1-2-1 0 0,1-1 0 0 0,-1-1 1 0 0,-33-1-1 0 0,16-5-674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0.403"/>
    </inkml:context>
    <inkml:brush xml:id="br0">
      <inkml:brushProperty name="width" value="0.05" units="cm"/>
      <inkml:brushProperty name="height" value="0.05" units="cm"/>
      <inkml:brushProperty name="color" value="#FFFFFF"/>
    </inkml:brush>
  </inkml:definitions>
  <inkml:trace contextRef="#ctx0" brushRef="#br0">47 14 3321 0 0,'-2'-13'3595'0'0,"-3"12"-1399"0"0,-2 12-434 0 0,0 10-1551 0 0,0 0-1 0 0,2 0 1 0 0,0 0-1 0 0,2 0 1 0 0,0 1-1 0 0,0 32 1 0 0,12 143 175 0 0,-2-104-327 0 0,6 94-430 0 0,8-1 0 0 0,74 298 0 0 0,-76-416-43 0 0,4-12-178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0.735"/>
    </inkml:context>
    <inkml:brush xml:id="br0">
      <inkml:brushProperty name="width" value="0.05" units="cm"/>
      <inkml:brushProperty name="height" value="0.05" units="cm"/>
      <inkml:brushProperty name="color" value="#FFFFFF"/>
    </inkml:brush>
  </inkml:definitions>
  <inkml:trace contextRef="#ctx0" brushRef="#br0">1 1 5961 0 0,'1'9'5152'0'0,"7"19"-5373"0"0,-6-20 679 0 0,99 365 2700 0 0,79 326-2927 0 0,-34-25-5827 0 0,-133-607 4039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4:28:21.069"/>
    </inkml:context>
    <inkml:brush xml:id="br0">
      <inkml:brushProperty name="width" value="0.05" units="cm"/>
      <inkml:brushProperty name="height" value="0.05" units="cm"/>
      <inkml:brushProperty name="color" value="#FFFFFF"/>
    </inkml:brush>
  </inkml:definitions>
  <inkml:trace contextRef="#ctx0" brushRef="#br0">4 102 8682 0 0,'-1'-3'240'0'0,"0"-1"-1"0"0,1 0 1 0 0,-1 0 0 0 0,1 0 0 0 0,-1 1-1 0 0,1-1 1 0 0,0 0 0 0 0,1 0 0 0 0,-1 0-1 0 0,1 0 1 0 0,0 1 0 0 0,0-1 0 0 0,0 0-1 0 0,0 1 1 0 0,0-1 0 0 0,3-4 0 0 0,-1 5-223 0 0,-1 1 0 0 0,1-1 0 0 0,-1 1 1 0 0,1-1-1 0 0,0 1 0 0 0,0 0 0 0 0,0 0 1 0 0,0 1-1 0 0,0-1 0 0 0,1 1 0 0 0,-1-1 1 0 0,0 1-1 0 0,1 0 0 0 0,-1 0 0 0 0,1 1 1 0 0,-1-1-1 0 0,8 0 0 0 0,64-2 163 0 0,1 3 0 0 0,0 3 0 0 0,113 19 0 0 0,-131-15-134 0 0,-2 0-58 0 0,246 28-3140 0 0,-236-31 1860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287619-D6EF-4801-82A0-34151E2AD209}"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1655D-55D4-4119-B1FB-01A261F8637A}" type="slidenum">
              <a:rPr lang="en-US" smtClean="0"/>
              <a:t>‹#›</a:t>
            </a:fld>
            <a:endParaRPr lang="en-US"/>
          </a:p>
        </p:txBody>
      </p:sp>
    </p:spTree>
    <p:extLst>
      <p:ext uri="{BB962C8B-B14F-4D97-AF65-F5344CB8AC3E}">
        <p14:creationId xmlns:p14="http://schemas.microsoft.com/office/powerpoint/2010/main" val="1232482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howtogeek.com/193669/whats-the-difference-between-gpt-and-mbr-when-partitioning-a-driv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https://www.computerscience.gcse.guru/theory/von-neumann-architecture</a:t>
            </a:r>
          </a:p>
          <a:p>
            <a:r>
              <a:rPr lang="en-US" dirty="0"/>
              <a:t>https://en.wikipedia.org/wiki/Computer_hardware</a:t>
            </a:r>
          </a:p>
          <a:p>
            <a:r>
              <a:rPr lang="en-US" dirty="0"/>
              <a:t>https://www.crucial.com/articles/pc-builders/what-is-computer-hardware</a:t>
            </a:r>
          </a:p>
        </p:txBody>
      </p:sp>
      <p:sp>
        <p:nvSpPr>
          <p:cNvPr id="4" name="Slide Number Placeholder 3"/>
          <p:cNvSpPr>
            <a:spLocks noGrp="1"/>
          </p:cNvSpPr>
          <p:nvPr>
            <p:ph type="sldNum" sz="quarter" idx="5"/>
          </p:nvPr>
        </p:nvSpPr>
        <p:spPr/>
        <p:txBody>
          <a:bodyPr/>
          <a:lstStyle/>
          <a:p>
            <a:fld id="{4BC1655D-55D4-4119-B1FB-01A261F8637A}" type="slidenum">
              <a:rPr lang="en-US" smtClean="0"/>
              <a:t>6</a:t>
            </a:fld>
            <a:endParaRPr lang="en-US"/>
          </a:p>
        </p:txBody>
      </p:sp>
    </p:spTree>
    <p:extLst>
      <p:ext uri="{BB962C8B-B14F-4D97-AF65-F5344CB8AC3E}">
        <p14:creationId xmlns:p14="http://schemas.microsoft.com/office/powerpoint/2010/main" val="1280120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https://www.internalpointers.com/post/introduction-virtual-memory</a:t>
            </a:r>
          </a:p>
          <a:p>
            <a:r>
              <a:rPr lang="en-US" dirty="0"/>
              <a:t>http://csapp.cs.cmu.edu/2e/ch9-preview.pdf</a:t>
            </a:r>
          </a:p>
        </p:txBody>
      </p:sp>
      <p:sp>
        <p:nvSpPr>
          <p:cNvPr id="4" name="Slide Number Placeholder 3"/>
          <p:cNvSpPr>
            <a:spLocks noGrp="1"/>
          </p:cNvSpPr>
          <p:nvPr>
            <p:ph type="sldNum" sz="quarter" idx="5"/>
          </p:nvPr>
        </p:nvSpPr>
        <p:spPr/>
        <p:txBody>
          <a:bodyPr/>
          <a:lstStyle/>
          <a:p>
            <a:fld id="{4BC1655D-55D4-4119-B1FB-01A261F8637A}" type="slidenum">
              <a:rPr lang="en-US" smtClean="0"/>
              <a:t>17</a:t>
            </a:fld>
            <a:endParaRPr lang="en-US"/>
          </a:p>
        </p:txBody>
      </p:sp>
    </p:spTree>
    <p:extLst>
      <p:ext uri="{BB962C8B-B14F-4D97-AF65-F5344CB8AC3E}">
        <p14:creationId xmlns:p14="http://schemas.microsoft.com/office/powerpoint/2010/main" val="2502547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https://computer.howstuffworks.com/motherboard3.htm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C1655D-55D4-4119-B1FB-01A261F863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631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https://www.crucial.com/articles/pc-builders/what-is-computer-hardware</a:t>
            </a:r>
          </a:p>
          <a:p>
            <a:r>
              <a:rPr lang="en-US" dirty="0"/>
              <a:t>https://pediaa.com/difference-between-northbridge-and-southbridge/</a:t>
            </a:r>
          </a:p>
        </p:txBody>
      </p:sp>
      <p:sp>
        <p:nvSpPr>
          <p:cNvPr id="4" name="Slide Number Placeholder 3"/>
          <p:cNvSpPr>
            <a:spLocks noGrp="1"/>
          </p:cNvSpPr>
          <p:nvPr>
            <p:ph type="sldNum" sz="quarter" idx="5"/>
          </p:nvPr>
        </p:nvSpPr>
        <p:spPr/>
        <p:txBody>
          <a:bodyPr/>
          <a:lstStyle/>
          <a:p>
            <a:fld id="{4BC1655D-55D4-4119-B1FB-01A261F8637A}" type="slidenum">
              <a:rPr lang="en-US" smtClean="0"/>
              <a:t>19</a:t>
            </a:fld>
            <a:endParaRPr lang="en-US"/>
          </a:p>
        </p:txBody>
      </p:sp>
    </p:spTree>
    <p:extLst>
      <p:ext uri="{BB962C8B-B14F-4D97-AF65-F5344CB8AC3E}">
        <p14:creationId xmlns:p14="http://schemas.microsoft.com/office/powerpoint/2010/main" val="394263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https://www.makeuseof.com/tag/can-shared-graphics-finally-compete-with-a-dedicated-graphics-card/</a:t>
            </a:r>
          </a:p>
          <a:p>
            <a:r>
              <a:rPr lang="en-US" dirty="0"/>
              <a:t>https://www.reddit.com/r/explainlikeimfive/comments/pdxy6s/eli5_why_does_a_computer_need_a_dedicated/</a:t>
            </a:r>
          </a:p>
          <a:p>
            <a:r>
              <a:rPr lang="en-US" dirty="0"/>
              <a:t>https://en.wikipedia.org/wiki/Graphics_processing_unit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C1655D-55D4-4119-B1FB-01A261F863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004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https://www.howtogeek.com/56958/htg-explains-how-uefi-will-replace-the-bios/</a:t>
            </a:r>
          </a:p>
          <a:p>
            <a:r>
              <a:rPr lang="en-US" dirty="0"/>
              <a:t>https://www.partitionwizard.com/partitionmagic/uefi-vs-bios.html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6D15E-83E0-4435-BAD6-CD2B08C9D4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57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mn-lt"/>
                <a:cs typeface="+mn-lt"/>
                <a:hlinkClick r:id="rId3"/>
              </a:rPr>
              <a:t>https://www.howtogeek.com/193669/whats-the-difference-between-gpt-and-mbr-when-partitioning-a-drive/</a:t>
            </a:r>
            <a:endParaRPr lang="en-US" sz="1200" dirty="0">
              <a:ea typeface="+mn-lt"/>
              <a:cs typeface="+mn-lt"/>
            </a:endParaRPr>
          </a:p>
          <a:p>
            <a:r>
              <a:rPr lang="en-US"/>
              <a:t>https://www.diskgenius.com/how-to/mbr-vs-gpt.php</a:t>
            </a:r>
            <a:r>
              <a:rPr lang="en-US" dirty="0"/>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6D15E-83E0-4435-BAD6-CD2B08C9D4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16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https://www.diskgenius.com/how-to/mbr-vs-gpt.php</a:t>
            </a:r>
          </a:p>
        </p:txBody>
      </p:sp>
      <p:sp>
        <p:nvSpPr>
          <p:cNvPr id="4" name="Slide Number Placeholder 3"/>
          <p:cNvSpPr>
            <a:spLocks noGrp="1"/>
          </p:cNvSpPr>
          <p:nvPr>
            <p:ph type="sldNum" sz="quarter" idx="5"/>
          </p:nvPr>
        </p:nvSpPr>
        <p:spPr/>
        <p:txBody>
          <a:bodyPr/>
          <a:lstStyle/>
          <a:p>
            <a:fld id="{4BC1655D-55D4-4119-B1FB-01A261F8637A}" type="slidenum">
              <a:rPr lang="en-US" smtClean="0"/>
              <a:t>31</a:t>
            </a:fld>
            <a:endParaRPr lang="en-US"/>
          </a:p>
        </p:txBody>
      </p:sp>
    </p:spTree>
    <p:extLst>
      <p:ext uri="{BB962C8B-B14F-4D97-AF65-F5344CB8AC3E}">
        <p14:creationId xmlns:p14="http://schemas.microsoft.com/office/powerpoint/2010/main" val="3048313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https://www.diskgenius.com/how-to/mbr-vs-gpt.php</a:t>
            </a:r>
          </a:p>
        </p:txBody>
      </p:sp>
      <p:sp>
        <p:nvSpPr>
          <p:cNvPr id="4" name="Slide Number Placeholder 3"/>
          <p:cNvSpPr>
            <a:spLocks noGrp="1"/>
          </p:cNvSpPr>
          <p:nvPr>
            <p:ph type="sldNum" sz="quarter" idx="5"/>
          </p:nvPr>
        </p:nvSpPr>
        <p:spPr/>
        <p:txBody>
          <a:bodyPr/>
          <a:lstStyle/>
          <a:p>
            <a:fld id="{4BC1655D-55D4-4119-B1FB-01A261F8637A}" type="slidenum">
              <a:rPr lang="en-US" smtClean="0"/>
              <a:t>32</a:t>
            </a:fld>
            <a:endParaRPr lang="en-US"/>
          </a:p>
        </p:txBody>
      </p:sp>
    </p:spTree>
    <p:extLst>
      <p:ext uri="{BB962C8B-B14F-4D97-AF65-F5344CB8AC3E}">
        <p14:creationId xmlns:p14="http://schemas.microsoft.com/office/powerpoint/2010/main" val="340512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https://www.diskgenius.com/how-to/mbr-vs-gpt.php</a:t>
            </a:r>
          </a:p>
          <a:p>
            <a:r>
              <a:rPr lang="en-US"/>
              <a:t>https</a:t>
            </a:r>
            <a:r>
              <a:rPr lang="en-US" dirty="0"/>
              <a:t>://neosmart.net/wiki/mbr-boot-process/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6D15E-83E0-4435-BAD6-CD2B08C9D4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32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https://neosmart.net/wiki/mbr-boot-process/</a:t>
            </a:r>
          </a:p>
          <a:p>
            <a:r>
              <a:rPr lang="en-US" dirty="0"/>
              <a:t>https://medium.com/@workrockin/what-are-bootloaders-54933fec4bb5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6D15E-83E0-4435-BAD6-CD2B08C9D4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990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https://www.computerscience.gcse.guru/theory/von-neumann-architecture</a:t>
            </a:r>
          </a:p>
        </p:txBody>
      </p:sp>
      <p:sp>
        <p:nvSpPr>
          <p:cNvPr id="4" name="Slide Number Placeholder 3"/>
          <p:cNvSpPr>
            <a:spLocks noGrp="1"/>
          </p:cNvSpPr>
          <p:nvPr>
            <p:ph type="sldNum" sz="quarter" idx="5"/>
          </p:nvPr>
        </p:nvSpPr>
        <p:spPr/>
        <p:txBody>
          <a:bodyPr/>
          <a:lstStyle/>
          <a:p>
            <a:fld id="{4BC1655D-55D4-4119-B1FB-01A261F8637A}" type="slidenum">
              <a:rPr lang="en-US" smtClean="0"/>
              <a:t>7</a:t>
            </a:fld>
            <a:endParaRPr lang="en-US"/>
          </a:p>
        </p:txBody>
      </p:sp>
    </p:spTree>
    <p:extLst>
      <p:ext uri="{BB962C8B-B14F-4D97-AF65-F5344CB8AC3E}">
        <p14:creationId xmlns:p14="http://schemas.microsoft.com/office/powerpoint/2010/main" val="158813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https://linuxhint.com/what-is-a-boot-loader/</a:t>
            </a:r>
          </a:p>
        </p:txBody>
      </p:sp>
      <p:sp>
        <p:nvSpPr>
          <p:cNvPr id="4" name="Slide Number Placeholder 3"/>
          <p:cNvSpPr>
            <a:spLocks noGrp="1"/>
          </p:cNvSpPr>
          <p:nvPr>
            <p:ph type="sldNum" sz="quarter" idx="5"/>
          </p:nvPr>
        </p:nvSpPr>
        <p:spPr/>
        <p:txBody>
          <a:bodyPr/>
          <a:lstStyle/>
          <a:p>
            <a:fld id="{4BC1655D-55D4-4119-B1FB-01A261F8637A}" type="slidenum">
              <a:rPr lang="en-US" smtClean="0"/>
              <a:t>38</a:t>
            </a:fld>
            <a:endParaRPr lang="en-US"/>
          </a:p>
        </p:txBody>
      </p:sp>
    </p:spTree>
    <p:extLst>
      <p:ext uri="{BB962C8B-B14F-4D97-AF65-F5344CB8AC3E}">
        <p14:creationId xmlns:p14="http://schemas.microsoft.com/office/powerpoint/2010/main" val="178648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https://linuxhint.com/what-is-a-boot-loader/</a:t>
            </a:r>
          </a:p>
        </p:txBody>
      </p:sp>
      <p:sp>
        <p:nvSpPr>
          <p:cNvPr id="4" name="Slide Number Placeholder 3"/>
          <p:cNvSpPr>
            <a:spLocks noGrp="1"/>
          </p:cNvSpPr>
          <p:nvPr>
            <p:ph type="sldNum" sz="quarter" idx="5"/>
          </p:nvPr>
        </p:nvSpPr>
        <p:spPr/>
        <p:txBody>
          <a:bodyPr/>
          <a:lstStyle/>
          <a:p>
            <a:fld id="{4BC1655D-55D4-4119-B1FB-01A261F8637A}" type="slidenum">
              <a:rPr lang="en-US" smtClean="0"/>
              <a:t>40</a:t>
            </a:fld>
            <a:endParaRPr lang="en-US"/>
          </a:p>
        </p:txBody>
      </p:sp>
    </p:spTree>
    <p:extLst>
      <p:ext uri="{BB962C8B-B14F-4D97-AF65-F5344CB8AC3E}">
        <p14:creationId xmlns:p14="http://schemas.microsoft.com/office/powerpoint/2010/main" val="3479911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https://www.redhat.com/en/topics/linux/what-is-the-linux-kernel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6D15E-83E0-4435-BAD6-CD2B08C9D4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682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https://www.lifewire.com/what-is-winload-exe-2626051</a:t>
            </a:r>
          </a:p>
        </p:txBody>
      </p:sp>
      <p:sp>
        <p:nvSpPr>
          <p:cNvPr id="4" name="Slide Number Placeholder 3"/>
          <p:cNvSpPr>
            <a:spLocks noGrp="1"/>
          </p:cNvSpPr>
          <p:nvPr>
            <p:ph type="sldNum" sz="quarter" idx="5"/>
          </p:nvPr>
        </p:nvSpPr>
        <p:spPr/>
        <p:txBody>
          <a:bodyPr/>
          <a:lstStyle/>
          <a:p>
            <a:fld id="{4BC1655D-55D4-4119-B1FB-01A261F8637A}" type="slidenum">
              <a:rPr lang="en-US" smtClean="0"/>
              <a:t>44</a:t>
            </a:fld>
            <a:endParaRPr lang="en-US"/>
          </a:p>
        </p:txBody>
      </p:sp>
    </p:spTree>
    <p:extLst>
      <p:ext uri="{BB962C8B-B14F-4D97-AF65-F5344CB8AC3E}">
        <p14:creationId xmlns:p14="http://schemas.microsoft.com/office/powerpoint/2010/main" val="2436159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https://www.computerscience.gcse.guru/theory/von-neumann-architecture</a:t>
            </a:r>
          </a:p>
        </p:txBody>
      </p:sp>
      <p:sp>
        <p:nvSpPr>
          <p:cNvPr id="4" name="Slide Number Placeholder 3"/>
          <p:cNvSpPr>
            <a:spLocks noGrp="1"/>
          </p:cNvSpPr>
          <p:nvPr>
            <p:ph type="sldNum" sz="quarter" idx="5"/>
          </p:nvPr>
        </p:nvSpPr>
        <p:spPr/>
        <p:txBody>
          <a:bodyPr/>
          <a:lstStyle/>
          <a:p>
            <a:fld id="{4BC1655D-55D4-4119-B1FB-01A261F8637A}" type="slidenum">
              <a:rPr lang="en-US" smtClean="0"/>
              <a:t>8</a:t>
            </a:fld>
            <a:endParaRPr lang="en-US"/>
          </a:p>
        </p:txBody>
      </p:sp>
    </p:spTree>
    <p:extLst>
      <p:ext uri="{BB962C8B-B14F-4D97-AF65-F5344CB8AC3E}">
        <p14:creationId xmlns:p14="http://schemas.microsoft.com/office/powerpoint/2010/main" val="360924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https://www.computerscience.gcse.guru/theory/fetch-execute-cycle</a:t>
            </a:r>
          </a:p>
        </p:txBody>
      </p:sp>
      <p:sp>
        <p:nvSpPr>
          <p:cNvPr id="4" name="Slide Number Placeholder 3"/>
          <p:cNvSpPr>
            <a:spLocks noGrp="1"/>
          </p:cNvSpPr>
          <p:nvPr>
            <p:ph type="sldNum" sz="quarter" idx="5"/>
          </p:nvPr>
        </p:nvSpPr>
        <p:spPr/>
        <p:txBody>
          <a:bodyPr/>
          <a:lstStyle/>
          <a:p>
            <a:fld id="{4BC1655D-55D4-4119-B1FB-01A261F8637A}" type="slidenum">
              <a:rPr lang="en-US" smtClean="0"/>
              <a:t>9</a:t>
            </a:fld>
            <a:endParaRPr lang="en-US"/>
          </a:p>
        </p:txBody>
      </p:sp>
    </p:spTree>
    <p:extLst>
      <p:ext uri="{BB962C8B-B14F-4D97-AF65-F5344CB8AC3E}">
        <p14:creationId xmlns:p14="http://schemas.microsoft.com/office/powerpoint/2010/main" val="1055254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https://www.redhat.com/sysadmin/memory-and-storage</a:t>
            </a:r>
          </a:p>
          <a:p>
            <a:r>
              <a:rPr lang="en-US" dirty="0"/>
              <a:t>https://www.crucial.com/articles/about-memory/support-what-does-computer-memory-do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C1655D-55D4-4119-B1FB-01A261F863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58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https://blogs.umass.edu/Techbytes/2017/04/04/hard-drives-how-do-they-work/</a:t>
            </a:r>
          </a:p>
          <a:p>
            <a:r>
              <a:rPr lang="en-US" dirty="0"/>
              <a:t>https://cs.stanford.edu/people/nick/how-hard-drive-works/</a:t>
            </a:r>
          </a:p>
          <a:p>
            <a:r>
              <a:rPr lang="en-US" dirty="0"/>
              <a:t>https://en.wikipedia.org/wiki/Computer_hardware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C1655D-55D4-4119-B1FB-01A261F863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25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https://en.wikipedia.org/wiki/Computer_data_storage</a:t>
            </a:r>
          </a:p>
        </p:txBody>
      </p:sp>
      <p:sp>
        <p:nvSpPr>
          <p:cNvPr id="4" name="Slide Number Placeholder 3"/>
          <p:cNvSpPr>
            <a:spLocks noGrp="1"/>
          </p:cNvSpPr>
          <p:nvPr>
            <p:ph type="sldNum" sz="quarter" idx="5"/>
          </p:nvPr>
        </p:nvSpPr>
        <p:spPr/>
        <p:txBody>
          <a:bodyPr/>
          <a:lstStyle/>
          <a:p>
            <a:fld id="{4BC1655D-55D4-4119-B1FB-01A261F8637A}" type="slidenum">
              <a:rPr lang="en-US" smtClean="0"/>
              <a:t>13</a:t>
            </a:fld>
            <a:endParaRPr lang="en-US"/>
          </a:p>
        </p:txBody>
      </p:sp>
    </p:spTree>
    <p:extLst>
      <p:ext uri="{BB962C8B-B14F-4D97-AF65-F5344CB8AC3E}">
        <p14:creationId xmlns:p14="http://schemas.microsoft.com/office/powerpoint/2010/main" val="2468604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https://en.wikipedia.org/wiki/Solid-state_drive</a:t>
            </a:r>
          </a:p>
        </p:txBody>
      </p:sp>
      <p:sp>
        <p:nvSpPr>
          <p:cNvPr id="4" name="Slide Number Placeholder 3"/>
          <p:cNvSpPr>
            <a:spLocks noGrp="1"/>
          </p:cNvSpPr>
          <p:nvPr>
            <p:ph type="sldNum" sz="quarter" idx="5"/>
          </p:nvPr>
        </p:nvSpPr>
        <p:spPr/>
        <p:txBody>
          <a:bodyPr/>
          <a:lstStyle/>
          <a:p>
            <a:fld id="{4BC1655D-55D4-4119-B1FB-01A261F8637A}" type="slidenum">
              <a:rPr lang="en-US" smtClean="0"/>
              <a:t>14</a:t>
            </a:fld>
            <a:endParaRPr lang="en-US"/>
          </a:p>
        </p:txBody>
      </p:sp>
    </p:spTree>
    <p:extLst>
      <p:ext uri="{BB962C8B-B14F-4D97-AF65-F5344CB8AC3E}">
        <p14:creationId xmlns:p14="http://schemas.microsoft.com/office/powerpoint/2010/main" val="384562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https://www.howtogeek.com/126430/htg-explains-what-is-the-windows-page-file-and-should-you-disable-it/</a:t>
            </a:r>
          </a:p>
          <a:p>
            <a:r>
              <a:rPr lang="en-US" dirty="0"/>
              <a:t>https://www.thegeekdiary.com/beginners-guide-to-swap-space-management-in-linux/</a:t>
            </a:r>
          </a:p>
          <a:p>
            <a:r>
              <a:rPr lang="en-US" dirty="0"/>
              <a:t>https://www.internalpointers.com/post/introduction-virtual-memory</a:t>
            </a:r>
          </a:p>
        </p:txBody>
      </p:sp>
      <p:sp>
        <p:nvSpPr>
          <p:cNvPr id="4" name="Slide Number Placeholder 3"/>
          <p:cNvSpPr>
            <a:spLocks noGrp="1"/>
          </p:cNvSpPr>
          <p:nvPr>
            <p:ph type="sldNum" sz="quarter" idx="5"/>
          </p:nvPr>
        </p:nvSpPr>
        <p:spPr/>
        <p:txBody>
          <a:bodyPr/>
          <a:lstStyle/>
          <a:p>
            <a:fld id="{BA56D15E-83E0-4435-BAD6-CD2B08C9D4CC}" type="slidenum">
              <a:rPr lang="en-US" smtClean="0"/>
              <a:t>16</a:t>
            </a:fld>
            <a:endParaRPr lang="en-US"/>
          </a:p>
        </p:txBody>
      </p:sp>
    </p:spTree>
    <p:extLst>
      <p:ext uri="{BB962C8B-B14F-4D97-AF65-F5344CB8AC3E}">
        <p14:creationId xmlns:p14="http://schemas.microsoft.com/office/powerpoint/2010/main" val="3001338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01714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2949779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592405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253831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003187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4283388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863579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258459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88124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7027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57945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99731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A6FCAA-444E-470C-A800-72D5E4FBA7CF}" type="datetimeFigureOut">
              <a:rPr lang="en-US" smtClean="0"/>
              <a:t>12/10/2021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496323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224331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423902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208655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332354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AA6FCAA-444E-470C-A800-72D5E4FBA7CF}" type="datetimeFigureOut">
              <a:rPr lang="en-US" smtClean="0"/>
              <a:t>12/10/2021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B40A96F-5EAC-4747-9F7E-8005318FAA7E}" type="slidenum">
              <a:rPr lang="en-US" smtClean="0"/>
              <a:t>‹#›</a:t>
            </a:fld>
            <a:endParaRPr lang="en-US"/>
          </a:p>
        </p:txBody>
      </p:sp>
    </p:spTree>
    <p:extLst>
      <p:ext uri="{BB962C8B-B14F-4D97-AF65-F5344CB8AC3E}">
        <p14:creationId xmlns:p14="http://schemas.microsoft.com/office/powerpoint/2010/main" val="166564398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17" Type="http://schemas.openxmlformats.org/officeDocument/2006/relationships/customXml" Target="../ink/ink59.xml"/><Relationship Id="rId21" Type="http://schemas.openxmlformats.org/officeDocument/2006/relationships/customXml" Target="../ink/ink11.xml"/><Relationship Id="rId42" Type="http://schemas.openxmlformats.org/officeDocument/2006/relationships/image" Target="../media/image34.png"/><Relationship Id="rId63" Type="http://schemas.openxmlformats.org/officeDocument/2006/relationships/customXml" Target="../ink/ink32.xml"/><Relationship Id="rId84" Type="http://schemas.openxmlformats.org/officeDocument/2006/relationships/image" Target="../media/image55.png"/><Relationship Id="rId138" Type="http://schemas.openxmlformats.org/officeDocument/2006/relationships/image" Target="../media/image82.png"/><Relationship Id="rId159" Type="http://schemas.openxmlformats.org/officeDocument/2006/relationships/customXml" Target="../ink/ink80.xml"/><Relationship Id="rId107" Type="http://schemas.openxmlformats.org/officeDocument/2006/relationships/customXml" Target="../ink/ink54.xml"/><Relationship Id="rId11" Type="http://schemas.openxmlformats.org/officeDocument/2006/relationships/customXml" Target="../ink/ink6.xml"/><Relationship Id="rId32" Type="http://schemas.openxmlformats.org/officeDocument/2006/relationships/image" Target="../media/image29.png"/><Relationship Id="rId53" Type="http://schemas.openxmlformats.org/officeDocument/2006/relationships/customXml" Target="../ink/ink27.xml"/><Relationship Id="rId74" Type="http://schemas.openxmlformats.org/officeDocument/2006/relationships/image" Target="../media/image50.png"/><Relationship Id="rId128" Type="http://schemas.openxmlformats.org/officeDocument/2006/relationships/image" Target="../media/image77.png"/><Relationship Id="rId149" Type="http://schemas.openxmlformats.org/officeDocument/2006/relationships/customXml" Target="../ink/ink75.xml"/><Relationship Id="rId5" Type="http://schemas.openxmlformats.org/officeDocument/2006/relationships/customXml" Target="../ink/ink3.xml"/><Relationship Id="rId95" Type="http://schemas.openxmlformats.org/officeDocument/2006/relationships/customXml" Target="../ink/ink48.xml"/><Relationship Id="rId160" Type="http://schemas.openxmlformats.org/officeDocument/2006/relationships/image" Target="../media/image93.png"/><Relationship Id="rId22" Type="http://schemas.openxmlformats.org/officeDocument/2006/relationships/image" Target="../media/image24.png"/><Relationship Id="rId43" Type="http://schemas.openxmlformats.org/officeDocument/2006/relationships/customXml" Target="../ink/ink22.xml"/><Relationship Id="rId64" Type="http://schemas.openxmlformats.org/officeDocument/2006/relationships/image" Target="../media/image45.png"/><Relationship Id="rId118" Type="http://schemas.openxmlformats.org/officeDocument/2006/relationships/image" Target="../media/image72.png"/><Relationship Id="rId139" Type="http://schemas.openxmlformats.org/officeDocument/2006/relationships/customXml" Target="../ink/ink70.xml"/><Relationship Id="rId85" Type="http://schemas.openxmlformats.org/officeDocument/2006/relationships/customXml" Target="../ink/ink43.xml"/><Relationship Id="rId150" Type="http://schemas.openxmlformats.org/officeDocument/2006/relationships/image" Target="../media/image88.png"/><Relationship Id="rId12" Type="http://schemas.openxmlformats.org/officeDocument/2006/relationships/image" Target="../media/image19.png"/><Relationship Id="rId17" Type="http://schemas.openxmlformats.org/officeDocument/2006/relationships/customXml" Target="../ink/ink9.xml"/><Relationship Id="rId33" Type="http://schemas.openxmlformats.org/officeDocument/2006/relationships/customXml" Target="../ink/ink17.xml"/><Relationship Id="rId38" Type="http://schemas.openxmlformats.org/officeDocument/2006/relationships/image" Target="../media/image32.png"/><Relationship Id="rId59" Type="http://schemas.openxmlformats.org/officeDocument/2006/relationships/customXml" Target="../ink/ink30.xml"/><Relationship Id="rId103" Type="http://schemas.openxmlformats.org/officeDocument/2006/relationships/customXml" Target="../ink/ink52.xml"/><Relationship Id="rId108" Type="http://schemas.openxmlformats.org/officeDocument/2006/relationships/image" Target="../media/image67.png"/><Relationship Id="rId124" Type="http://schemas.openxmlformats.org/officeDocument/2006/relationships/image" Target="../media/image75.png"/><Relationship Id="rId129" Type="http://schemas.openxmlformats.org/officeDocument/2006/relationships/customXml" Target="../ink/ink65.xml"/><Relationship Id="rId54" Type="http://schemas.openxmlformats.org/officeDocument/2006/relationships/image" Target="../media/image40.png"/><Relationship Id="rId70" Type="http://schemas.openxmlformats.org/officeDocument/2006/relationships/image" Target="../media/image48.png"/><Relationship Id="rId75" Type="http://schemas.openxmlformats.org/officeDocument/2006/relationships/customXml" Target="../ink/ink38.xml"/><Relationship Id="rId91" Type="http://schemas.openxmlformats.org/officeDocument/2006/relationships/customXml" Target="../ink/ink46.xml"/><Relationship Id="rId96" Type="http://schemas.openxmlformats.org/officeDocument/2006/relationships/image" Target="../media/image61.png"/><Relationship Id="rId140" Type="http://schemas.openxmlformats.org/officeDocument/2006/relationships/image" Target="../media/image83.png"/><Relationship Id="rId145" Type="http://schemas.openxmlformats.org/officeDocument/2006/relationships/customXml" Target="../ink/ink73.xml"/><Relationship Id="rId161" Type="http://schemas.openxmlformats.org/officeDocument/2006/relationships/customXml" Target="../ink/ink81.xml"/><Relationship Id="rId1" Type="http://schemas.openxmlformats.org/officeDocument/2006/relationships/slideLayout" Target="../slideLayouts/slideLayout2.xml"/><Relationship Id="rId6" Type="http://schemas.openxmlformats.org/officeDocument/2006/relationships/image" Target="../media/image16.png"/><Relationship Id="rId23" Type="http://schemas.openxmlformats.org/officeDocument/2006/relationships/customXml" Target="../ink/ink12.xml"/><Relationship Id="rId28" Type="http://schemas.openxmlformats.org/officeDocument/2006/relationships/image" Target="../media/image27.png"/><Relationship Id="rId49" Type="http://schemas.openxmlformats.org/officeDocument/2006/relationships/customXml" Target="../ink/ink25.xml"/><Relationship Id="rId114" Type="http://schemas.openxmlformats.org/officeDocument/2006/relationships/image" Target="../media/image70.png"/><Relationship Id="rId119" Type="http://schemas.openxmlformats.org/officeDocument/2006/relationships/customXml" Target="../ink/ink60.xml"/><Relationship Id="rId44" Type="http://schemas.openxmlformats.org/officeDocument/2006/relationships/image" Target="../media/image35.png"/><Relationship Id="rId60" Type="http://schemas.openxmlformats.org/officeDocument/2006/relationships/image" Target="../media/image43.png"/><Relationship Id="rId65" Type="http://schemas.openxmlformats.org/officeDocument/2006/relationships/customXml" Target="../ink/ink33.xml"/><Relationship Id="rId81" Type="http://schemas.openxmlformats.org/officeDocument/2006/relationships/customXml" Target="../ink/ink41.xml"/><Relationship Id="rId86" Type="http://schemas.openxmlformats.org/officeDocument/2006/relationships/image" Target="../media/image56.png"/><Relationship Id="rId130" Type="http://schemas.openxmlformats.org/officeDocument/2006/relationships/image" Target="../media/image78.png"/><Relationship Id="rId135" Type="http://schemas.openxmlformats.org/officeDocument/2006/relationships/customXml" Target="../ink/ink68.xml"/><Relationship Id="rId151" Type="http://schemas.openxmlformats.org/officeDocument/2006/relationships/customXml" Target="../ink/ink76.xml"/><Relationship Id="rId156" Type="http://schemas.openxmlformats.org/officeDocument/2006/relationships/image" Target="../media/image91.png"/><Relationship Id="rId13" Type="http://schemas.openxmlformats.org/officeDocument/2006/relationships/customXml" Target="../ink/ink7.xml"/><Relationship Id="rId18" Type="http://schemas.openxmlformats.org/officeDocument/2006/relationships/image" Target="../media/image22.png"/><Relationship Id="rId39" Type="http://schemas.openxmlformats.org/officeDocument/2006/relationships/customXml" Target="../ink/ink20.xml"/><Relationship Id="rId109" Type="http://schemas.openxmlformats.org/officeDocument/2006/relationships/customXml" Target="../ink/ink55.xml"/><Relationship Id="rId34" Type="http://schemas.openxmlformats.org/officeDocument/2006/relationships/image" Target="../media/image30.png"/><Relationship Id="rId50" Type="http://schemas.openxmlformats.org/officeDocument/2006/relationships/image" Target="../media/image38.png"/><Relationship Id="rId55" Type="http://schemas.openxmlformats.org/officeDocument/2006/relationships/customXml" Target="../ink/ink28.xml"/><Relationship Id="rId76" Type="http://schemas.openxmlformats.org/officeDocument/2006/relationships/image" Target="../media/image51.png"/><Relationship Id="rId97" Type="http://schemas.openxmlformats.org/officeDocument/2006/relationships/customXml" Target="../ink/ink49.xml"/><Relationship Id="rId104" Type="http://schemas.openxmlformats.org/officeDocument/2006/relationships/image" Target="../media/image65.png"/><Relationship Id="rId120" Type="http://schemas.openxmlformats.org/officeDocument/2006/relationships/image" Target="../media/image73.png"/><Relationship Id="rId125" Type="http://schemas.openxmlformats.org/officeDocument/2006/relationships/customXml" Target="../ink/ink63.xml"/><Relationship Id="rId141" Type="http://schemas.openxmlformats.org/officeDocument/2006/relationships/customXml" Target="../ink/ink71.xml"/><Relationship Id="rId146" Type="http://schemas.openxmlformats.org/officeDocument/2006/relationships/image" Target="../media/image86.png"/><Relationship Id="rId7" Type="http://schemas.openxmlformats.org/officeDocument/2006/relationships/customXml" Target="../ink/ink4.xml"/><Relationship Id="rId71" Type="http://schemas.openxmlformats.org/officeDocument/2006/relationships/customXml" Target="../ink/ink36.xml"/><Relationship Id="rId92" Type="http://schemas.openxmlformats.org/officeDocument/2006/relationships/image" Target="../media/image59.png"/><Relationship Id="rId162" Type="http://schemas.openxmlformats.org/officeDocument/2006/relationships/image" Target="../media/image94.png"/><Relationship Id="rId2" Type="http://schemas.openxmlformats.org/officeDocument/2006/relationships/image" Target="../media/image13.gif"/><Relationship Id="rId29" Type="http://schemas.openxmlformats.org/officeDocument/2006/relationships/customXml" Target="../ink/ink15.xml"/><Relationship Id="rId24" Type="http://schemas.openxmlformats.org/officeDocument/2006/relationships/image" Target="../media/image25.png"/><Relationship Id="rId40" Type="http://schemas.openxmlformats.org/officeDocument/2006/relationships/image" Target="../media/image33.png"/><Relationship Id="rId45" Type="http://schemas.openxmlformats.org/officeDocument/2006/relationships/customXml" Target="../ink/ink23.xml"/><Relationship Id="rId66" Type="http://schemas.openxmlformats.org/officeDocument/2006/relationships/image" Target="../media/image46.png"/><Relationship Id="rId87" Type="http://schemas.openxmlformats.org/officeDocument/2006/relationships/customXml" Target="../ink/ink44.xml"/><Relationship Id="rId110" Type="http://schemas.openxmlformats.org/officeDocument/2006/relationships/image" Target="../media/image68.png"/><Relationship Id="rId115" Type="http://schemas.openxmlformats.org/officeDocument/2006/relationships/customXml" Target="../ink/ink58.xml"/><Relationship Id="rId131" Type="http://schemas.openxmlformats.org/officeDocument/2006/relationships/customXml" Target="../ink/ink66.xml"/><Relationship Id="rId136" Type="http://schemas.openxmlformats.org/officeDocument/2006/relationships/image" Target="../media/image81.png"/><Relationship Id="rId157" Type="http://schemas.openxmlformats.org/officeDocument/2006/relationships/customXml" Target="../ink/ink79.xml"/><Relationship Id="rId61" Type="http://schemas.openxmlformats.org/officeDocument/2006/relationships/customXml" Target="../ink/ink31.xml"/><Relationship Id="rId82" Type="http://schemas.openxmlformats.org/officeDocument/2006/relationships/image" Target="../media/image54.png"/><Relationship Id="rId152" Type="http://schemas.openxmlformats.org/officeDocument/2006/relationships/image" Target="../media/image89.png"/><Relationship Id="rId19" Type="http://schemas.openxmlformats.org/officeDocument/2006/relationships/customXml" Target="../ink/ink10.xml"/><Relationship Id="rId14" Type="http://schemas.openxmlformats.org/officeDocument/2006/relationships/image" Target="../media/image20.png"/><Relationship Id="rId30" Type="http://schemas.openxmlformats.org/officeDocument/2006/relationships/image" Target="../media/image28.png"/><Relationship Id="rId35" Type="http://schemas.openxmlformats.org/officeDocument/2006/relationships/customXml" Target="../ink/ink18.xml"/><Relationship Id="rId56" Type="http://schemas.openxmlformats.org/officeDocument/2006/relationships/image" Target="../media/image41.png"/><Relationship Id="rId77" Type="http://schemas.openxmlformats.org/officeDocument/2006/relationships/customXml" Target="../ink/ink39.xml"/><Relationship Id="rId100" Type="http://schemas.openxmlformats.org/officeDocument/2006/relationships/image" Target="../media/image63.png"/><Relationship Id="rId105" Type="http://schemas.openxmlformats.org/officeDocument/2006/relationships/customXml" Target="../ink/ink53.xml"/><Relationship Id="rId126" Type="http://schemas.openxmlformats.org/officeDocument/2006/relationships/image" Target="../media/image76.png"/><Relationship Id="rId147" Type="http://schemas.openxmlformats.org/officeDocument/2006/relationships/customXml" Target="../ink/ink74.xml"/><Relationship Id="rId8" Type="http://schemas.openxmlformats.org/officeDocument/2006/relationships/image" Target="../media/image17.png"/><Relationship Id="rId51" Type="http://schemas.openxmlformats.org/officeDocument/2006/relationships/customXml" Target="../ink/ink26.xml"/><Relationship Id="rId72" Type="http://schemas.openxmlformats.org/officeDocument/2006/relationships/image" Target="../media/image49.png"/><Relationship Id="rId93" Type="http://schemas.openxmlformats.org/officeDocument/2006/relationships/customXml" Target="../ink/ink47.xml"/><Relationship Id="rId98" Type="http://schemas.openxmlformats.org/officeDocument/2006/relationships/image" Target="../media/image62.png"/><Relationship Id="rId121" Type="http://schemas.openxmlformats.org/officeDocument/2006/relationships/customXml" Target="../ink/ink61.xml"/><Relationship Id="rId142" Type="http://schemas.openxmlformats.org/officeDocument/2006/relationships/image" Target="../media/image84.png"/><Relationship Id="rId3" Type="http://schemas.openxmlformats.org/officeDocument/2006/relationships/customXml" Target="../ink/ink2.xml"/><Relationship Id="rId25" Type="http://schemas.openxmlformats.org/officeDocument/2006/relationships/customXml" Target="../ink/ink13.xml"/><Relationship Id="rId46" Type="http://schemas.openxmlformats.org/officeDocument/2006/relationships/image" Target="../media/image36.png"/><Relationship Id="rId67" Type="http://schemas.openxmlformats.org/officeDocument/2006/relationships/customXml" Target="../ink/ink34.xml"/><Relationship Id="rId116" Type="http://schemas.openxmlformats.org/officeDocument/2006/relationships/image" Target="../media/image71.png"/><Relationship Id="rId137" Type="http://schemas.openxmlformats.org/officeDocument/2006/relationships/customXml" Target="../ink/ink69.xml"/><Relationship Id="rId158" Type="http://schemas.openxmlformats.org/officeDocument/2006/relationships/image" Target="../media/image92.png"/><Relationship Id="rId20" Type="http://schemas.openxmlformats.org/officeDocument/2006/relationships/image" Target="../media/image23.png"/><Relationship Id="rId41" Type="http://schemas.openxmlformats.org/officeDocument/2006/relationships/customXml" Target="../ink/ink21.xml"/><Relationship Id="rId62" Type="http://schemas.openxmlformats.org/officeDocument/2006/relationships/image" Target="../media/image44.png"/><Relationship Id="rId83" Type="http://schemas.openxmlformats.org/officeDocument/2006/relationships/customXml" Target="../ink/ink42.xml"/><Relationship Id="rId88" Type="http://schemas.openxmlformats.org/officeDocument/2006/relationships/image" Target="../media/image57.png"/><Relationship Id="rId111" Type="http://schemas.openxmlformats.org/officeDocument/2006/relationships/customXml" Target="../ink/ink56.xml"/><Relationship Id="rId132" Type="http://schemas.openxmlformats.org/officeDocument/2006/relationships/image" Target="../media/image79.png"/><Relationship Id="rId153" Type="http://schemas.openxmlformats.org/officeDocument/2006/relationships/customXml" Target="../ink/ink77.xml"/><Relationship Id="rId15" Type="http://schemas.openxmlformats.org/officeDocument/2006/relationships/customXml" Target="../ink/ink8.xml"/><Relationship Id="rId36" Type="http://schemas.openxmlformats.org/officeDocument/2006/relationships/image" Target="../media/image31.png"/><Relationship Id="rId57" Type="http://schemas.openxmlformats.org/officeDocument/2006/relationships/customXml" Target="../ink/ink29.xml"/><Relationship Id="rId106" Type="http://schemas.openxmlformats.org/officeDocument/2006/relationships/image" Target="../media/image66.png"/><Relationship Id="rId127" Type="http://schemas.openxmlformats.org/officeDocument/2006/relationships/customXml" Target="../ink/ink64.xml"/><Relationship Id="rId10" Type="http://schemas.openxmlformats.org/officeDocument/2006/relationships/image" Target="../media/image18.png"/><Relationship Id="rId31" Type="http://schemas.openxmlformats.org/officeDocument/2006/relationships/customXml" Target="../ink/ink16.xml"/><Relationship Id="rId52" Type="http://schemas.openxmlformats.org/officeDocument/2006/relationships/image" Target="../media/image39.png"/><Relationship Id="rId73" Type="http://schemas.openxmlformats.org/officeDocument/2006/relationships/customXml" Target="../ink/ink37.xml"/><Relationship Id="rId78" Type="http://schemas.openxmlformats.org/officeDocument/2006/relationships/image" Target="../media/image52.png"/><Relationship Id="rId94" Type="http://schemas.openxmlformats.org/officeDocument/2006/relationships/image" Target="../media/image60.png"/><Relationship Id="rId99" Type="http://schemas.openxmlformats.org/officeDocument/2006/relationships/customXml" Target="../ink/ink50.xml"/><Relationship Id="rId101" Type="http://schemas.openxmlformats.org/officeDocument/2006/relationships/customXml" Target="../ink/ink51.xml"/><Relationship Id="rId122" Type="http://schemas.openxmlformats.org/officeDocument/2006/relationships/image" Target="../media/image74.png"/><Relationship Id="rId143" Type="http://schemas.openxmlformats.org/officeDocument/2006/relationships/customXml" Target="../ink/ink72.xml"/><Relationship Id="rId148" Type="http://schemas.openxmlformats.org/officeDocument/2006/relationships/image" Target="../media/image87.png"/><Relationship Id="rId4" Type="http://schemas.openxmlformats.org/officeDocument/2006/relationships/image" Target="../media/image15.png"/><Relationship Id="rId9" Type="http://schemas.openxmlformats.org/officeDocument/2006/relationships/customXml" Target="../ink/ink5.xml"/><Relationship Id="rId26" Type="http://schemas.openxmlformats.org/officeDocument/2006/relationships/image" Target="../media/image26.png"/><Relationship Id="rId47" Type="http://schemas.openxmlformats.org/officeDocument/2006/relationships/customXml" Target="../ink/ink24.xml"/><Relationship Id="rId68" Type="http://schemas.openxmlformats.org/officeDocument/2006/relationships/image" Target="../media/image47.png"/><Relationship Id="rId89" Type="http://schemas.openxmlformats.org/officeDocument/2006/relationships/customXml" Target="../ink/ink45.xml"/><Relationship Id="rId112" Type="http://schemas.openxmlformats.org/officeDocument/2006/relationships/image" Target="../media/image69.png"/><Relationship Id="rId133" Type="http://schemas.openxmlformats.org/officeDocument/2006/relationships/customXml" Target="../ink/ink67.xml"/><Relationship Id="rId154" Type="http://schemas.openxmlformats.org/officeDocument/2006/relationships/image" Target="../media/image90.png"/><Relationship Id="rId16" Type="http://schemas.openxmlformats.org/officeDocument/2006/relationships/image" Target="../media/image21.png"/><Relationship Id="rId37" Type="http://schemas.openxmlformats.org/officeDocument/2006/relationships/customXml" Target="../ink/ink19.xml"/><Relationship Id="rId58" Type="http://schemas.openxmlformats.org/officeDocument/2006/relationships/image" Target="../media/image42.png"/><Relationship Id="rId79" Type="http://schemas.openxmlformats.org/officeDocument/2006/relationships/customXml" Target="../ink/ink40.xml"/><Relationship Id="rId102" Type="http://schemas.openxmlformats.org/officeDocument/2006/relationships/image" Target="../media/image64.png"/><Relationship Id="rId123" Type="http://schemas.openxmlformats.org/officeDocument/2006/relationships/customXml" Target="../ink/ink62.xml"/><Relationship Id="rId144" Type="http://schemas.openxmlformats.org/officeDocument/2006/relationships/image" Target="../media/image85.png"/><Relationship Id="rId90" Type="http://schemas.openxmlformats.org/officeDocument/2006/relationships/image" Target="../media/image58.png"/><Relationship Id="rId27" Type="http://schemas.openxmlformats.org/officeDocument/2006/relationships/customXml" Target="../ink/ink14.xml"/><Relationship Id="rId48" Type="http://schemas.openxmlformats.org/officeDocument/2006/relationships/image" Target="../media/image37.png"/><Relationship Id="rId69" Type="http://schemas.openxmlformats.org/officeDocument/2006/relationships/customXml" Target="../ink/ink35.xml"/><Relationship Id="rId113" Type="http://schemas.openxmlformats.org/officeDocument/2006/relationships/customXml" Target="../ink/ink57.xml"/><Relationship Id="rId134" Type="http://schemas.openxmlformats.org/officeDocument/2006/relationships/image" Target="../media/image80.png"/><Relationship Id="rId80" Type="http://schemas.openxmlformats.org/officeDocument/2006/relationships/image" Target="../media/image53.png"/><Relationship Id="rId155" Type="http://schemas.openxmlformats.org/officeDocument/2006/relationships/customXml" Target="../ink/ink7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7" Type="http://schemas.openxmlformats.org/officeDocument/2006/relationships/customXml" Target="../ink/ink139.xml"/><Relationship Id="rId21" Type="http://schemas.openxmlformats.org/officeDocument/2006/relationships/customXml" Target="../ink/ink91.xml"/><Relationship Id="rId42" Type="http://schemas.openxmlformats.org/officeDocument/2006/relationships/image" Target="../media/image114.png"/><Relationship Id="rId63" Type="http://schemas.openxmlformats.org/officeDocument/2006/relationships/customXml" Target="../ink/ink112.xml"/><Relationship Id="rId84" Type="http://schemas.openxmlformats.org/officeDocument/2006/relationships/image" Target="../media/image135.png"/><Relationship Id="rId138" Type="http://schemas.openxmlformats.org/officeDocument/2006/relationships/image" Target="../media/image162.png"/><Relationship Id="rId159" Type="http://schemas.openxmlformats.org/officeDocument/2006/relationships/customXml" Target="../ink/ink160.xml"/><Relationship Id="rId107" Type="http://schemas.openxmlformats.org/officeDocument/2006/relationships/customXml" Target="../ink/ink134.xml"/><Relationship Id="rId11" Type="http://schemas.openxmlformats.org/officeDocument/2006/relationships/customXml" Target="../ink/ink86.xml"/><Relationship Id="rId32" Type="http://schemas.openxmlformats.org/officeDocument/2006/relationships/image" Target="../media/image109.png"/><Relationship Id="rId53" Type="http://schemas.openxmlformats.org/officeDocument/2006/relationships/customXml" Target="../ink/ink107.xml"/><Relationship Id="rId74" Type="http://schemas.openxmlformats.org/officeDocument/2006/relationships/image" Target="../media/image130.png"/><Relationship Id="rId128" Type="http://schemas.openxmlformats.org/officeDocument/2006/relationships/image" Target="../media/image157.png"/><Relationship Id="rId149" Type="http://schemas.openxmlformats.org/officeDocument/2006/relationships/customXml" Target="../ink/ink155.xml"/><Relationship Id="rId5" Type="http://schemas.openxmlformats.org/officeDocument/2006/relationships/customXml" Target="../ink/ink83.xml"/><Relationship Id="rId95" Type="http://schemas.openxmlformats.org/officeDocument/2006/relationships/customXml" Target="../ink/ink128.xml"/><Relationship Id="rId160" Type="http://schemas.openxmlformats.org/officeDocument/2006/relationships/image" Target="../media/image173.png"/><Relationship Id="rId22" Type="http://schemas.openxmlformats.org/officeDocument/2006/relationships/image" Target="../media/image104.png"/><Relationship Id="rId43" Type="http://schemas.openxmlformats.org/officeDocument/2006/relationships/customXml" Target="../ink/ink102.xml"/><Relationship Id="rId64" Type="http://schemas.openxmlformats.org/officeDocument/2006/relationships/image" Target="../media/image125.png"/><Relationship Id="rId118" Type="http://schemas.openxmlformats.org/officeDocument/2006/relationships/image" Target="../media/image152.png"/><Relationship Id="rId139" Type="http://schemas.openxmlformats.org/officeDocument/2006/relationships/customXml" Target="../ink/ink150.xml"/><Relationship Id="rId85" Type="http://schemas.openxmlformats.org/officeDocument/2006/relationships/customXml" Target="../ink/ink123.xml"/><Relationship Id="rId150" Type="http://schemas.openxmlformats.org/officeDocument/2006/relationships/image" Target="../media/image168.png"/><Relationship Id="rId12" Type="http://schemas.openxmlformats.org/officeDocument/2006/relationships/image" Target="../media/image99.png"/><Relationship Id="rId17" Type="http://schemas.openxmlformats.org/officeDocument/2006/relationships/customXml" Target="../ink/ink89.xml"/><Relationship Id="rId33" Type="http://schemas.openxmlformats.org/officeDocument/2006/relationships/customXml" Target="../ink/ink97.xml"/><Relationship Id="rId38" Type="http://schemas.openxmlformats.org/officeDocument/2006/relationships/image" Target="../media/image112.png"/><Relationship Id="rId59" Type="http://schemas.openxmlformats.org/officeDocument/2006/relationships/customXml" Target="../ink/ink110.xml"/><Relationship Id="rId103" Type="http://schemas.openxmlformats.org/officeDocument/2006/relationships/customXml" Target="../ink/ink132.xml"/><Relationship Id="rId108" Type="http://schemas.openxmlformats.org/officeDocument/2006/relationships/image" Target="../media/image147.png"/><Relationship Id="rId124" Type="http://schemas.openxmlformats.org/officeDocument/2006/relationships/image" Target="../media/image155.png"/><Relationship Id="rId129" Type="http://schemas.openxmlformats.org/officeDocument/2006/relationships/customXml" Target="../ink/ink145.xml"/><Relationship Id="rId54" Type="http://schemas.openxmlformats.org/officeDocument/2006/relationships/image" Target="../media/image120.png"/><Relationship Id="rId70" Type="http://schemas.openxmlformats.org/officeDocument/2006/relationships/image" Target="../media/image128.png"/><Relationship Id="rId75" Type="http://schemas.openxmlformats.org/officeDocument/2006/relationships/customXml" Target="../ink/ink118.xml"/><Relationship Id="rId91" Type="http://schemas.openxmlformats.org/officeDocument/2006/relationships/customXml" Target="../ink/ink126.xml"/><Relationship Id="rId96" Type="http://schemas.openxmlformats.org/officeDocument/2006/relationships/image" Target="../media/image141.png"/><Relationship Id="rId140" Type="http://schemas.openxmlformats.org/officeDocument/2006/relationships/image" Target="../media/image163.png"/><Relationship Id="rId145" Type="http://schemas.openxmlformats.org/officeDocument/2006/relationships/customXml" Target="../ink/ink153.xml"/><Relationship Id="rId16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96.png"/><Relationship Id="rId23" Type="http://schemas.openxmlformats.org/officeDocument/2006/relationships/customXml" Target="../ink/ink92.xml"/><Relationship Id="rId28" Type="http://schemas.openxmlformats.org/officeDocument/2006/relationships/image" Target="../media/image107.png"/><Relationship Id="rId49" Type="http://schemas.openxmlformats.org/officeDocument/2006/relationships/customXml" Target="../ink/ink105.xml"/><Relationship Id="rId114" Type="http://schemas.openxmlformats.org/officeDocument/2006/relationships/image" Target="../media/image150.png"/><Relationship Id="rId119" Type="http://schemas.openxmlformats.org/officeDocument/2006/relationships/customXml" Target="../ink/ink140.xml"/><Relationship Id="rId44" Type="http://schemas.openxmlformats.org/officeDocument/2006/relationships/image" Target="../media/image115.png"/><Relationship Id="rId60" Type="http://schemas.openxmlformats.org/officeDocument/2006/relationships/image" Target="../media/image123.png"/><Relationship Id="rId65" Type="http://schemas.openxmlformats.org/officeDocument/2006/relationships/customXml" Target="../ink/ink113.xml"/><Relationship Id="rId81" Type="http://schemas.openxmlformats.org/officeDocument/2006/relationships/customXml" Target="../ink/ink121.xml"/><Relationship Id="rId86" Type="http://schemas.openxmlformats.org/officeDocument/2006/relationships/image" Target="../media/image136.png"/><Relationship Id="rId130" Type="http://schemas.openxmlformats.org/officeDocument/2006/relationships/image" Target="../media/image158.png"/><Relationship Id="rId135" Type="http://schemas.openxmlformats.org/officeDocument/2006/relationships/customXml" Target="../ink/ink148.xml"/><Relationship Id="rId151" Type="http://schemas.openxmlformats.org/officeDocument/2006/relationships/customXml" Target="../ink/ink156.xml"/><Relationship Id="rId156" Type="http://schemas.openxmlformats.org/officeDocument/2006/relationships/image" Target="../media/image171.png"/><Relationship Id="rId13" Type="http://schemas.openxmlformats.org/officeDocument/2006/relationships/customXml" Target="../ink/ink87.xml"/><Relationship Id="rId18" Type="http://schemas.openxmlformats.org/officeDocument/2006/relationships/image" Target="../media/image102.png"/><Relationship Id="rId39" Type="http://schemas.openxmlformats.org/officeDocument/2006/relationships/customXml" Target="../ink/ink100.xml"/><Relationship Id="rId109" Type="http://schemas.openxmlformats.org/officeDocument/2006/relationships/customXml" Target="../ink/ink135.xml"/><Relationship Id="rId34" Type="http://schemas.openxmlformats.org/officeDocument/2006/relationships/image" Target="../media/image110.png"/><Relationship Id="rId50" Type="http://schemas.openxmlformats.org/officeDocument/2006/relationships/image" Target="../media/image118.png"/><Relationship Id="rId55" Type="http://schemas.openxmlformats.org/officeDocument/2006/relationships/customXml" Target="../ink/ink108.xml"/><Relationship Id="rId76" Type="http://schemas.openxmlformats.org/officeDocument/2006/relationships/image" Target="../media/image131.png"/><Relationship Id="rId97" Type="http://schemas.openxmlformats.org/officeDocument/2006/relationships/customXml" Target="../ink/ink129.xml"/><Relationship Id="rId104" Type="http://schemas.openxmlformats.org/officeDocument/2006/relationships/image" Target="../media/image145.png"/><Relationship Id="rId120" Type="http://schemas.openxmlformats.org/officeDocument/2006/relationships/image" Target="../media/image153.png"/><Relationship Id="rId125" Type="http://schemas.openxmlformats.org/officeDocument/2006/relationships/customXml" Target="../ink/ink143.xml"/><Relationship Id="rId141" Type="http://schemas.openxmlformats.org/officeDocument/2006/relationships/customXml" Target="../ink/ink151.xml"/><Relationship Id="rId146" Type="http://schemas.openxmlformats.org/officeDocument/2006/relationships/image" Target="../media/image166.png"/><Relationship Id="rId7" Type="http://schemas.openxmlformats.org/officeDocument/2006/relationships/customXml" Target="../ink/ink84.xml"/><Relationship Id="rId71" Type="http://schemas.openxmlformats.org/officeDocument/2006/relationships/customXml" Target="../ink/ink116.xml"/><Relationship Id="rId92" Type="http://schemas.openxmlformats.org/officeDocument/2006/relationships/image" Target="../media/image139.png"/><Relationship Id="rId162" Type="http://schemas.openxmlformats.org/officeDocument/2006/relationships/image" Target="../media/image174.png"/><Relationship Id="rId2" Type="http://schemas.openxmlformats.org/officeDocument/2006/relationships/notesSlide" Target="../notesSlides/notesSlide9.xml"/><Relationship Id="rId29" Type="http://schemas.openxmlformats.org/officeDocument/2006/relationships/customXml" Target="../ink/ink95.xml"/><Relationship Id="rId24" Type="http://schemas.openxmlformats.org/officeDocument/2006/relationships/image" Target="../media/image105.png"/><Relationship Id="rId40" Type="http://schemas.openxmlformats.org/officeDocument/2006/relationships/image" Target="../media/image113.png"/><Relationship Id="rId45" Type="http://schemas.openxmlformats.org/officeDocument/2006/relationships/customXml" Target="../ink/ink103.xml"/><Relationship Id="rId66" Type="http://schemas.openxmlformats.org/officeDocument/2006/relationships/image" Target="../media/image126.png"/><Relationship Id="rId87" Type="http://schemas.openxmlformats.org/officeDocument/2006/relationships/customXml" Target="../ink/ink124.xml"/><Relationship Id="rId110" Type="http://schemas.openxmlformats.org/officeDocument/2006/relationships/image" Target="../media/image148.png"/><Relationship Id="rId115" Type="http://schemas.openxmlformats.org/officeDocument/2006/relationships/customXml" Target="../ink/ink138.xml"/><Relationship Id="rId131" Type="http://schemas.openxmlformats.org/officeDocument/2006/relationships/customXml" Target="../ink/ink146.xml"/><Relationship Id="rId136" Type="http://schemas.openxmlformats.org/officeDocument/2006/relationships/image" Target="../media/image161.png"/><Relationship Id="rId157" Type="http://schemas.openxmlformats.org/officeDocument/2006/relationships/customXml" Target="../ink/ink159.xml"/><Relationship Id="rId61" Type="http://schemas.openxmlformats.org/officeDocument/2006/relationships/customXml" Target="../ink/ink111.xml"/><Relationship Id="rId82" Type="http://schemas.openxmlformats.org/officeDocument/2006/relationships/image" Target="../media/image134.png"/><Relationship Id="rId152" Type="http://schemas.openxmlformats.org/officeDocument/2006/relationships/image" Target="../media/image169.png"/><Relationship Id="rId19" Type="http://schemas.openxmlformats.org/officeDocument/2006/relationships/customXml" Target="../ink/ink90.xml"/><Relationship Id="rId14" Type="http://schemas.openxmlformats.org/officeDocument/2006/relationships/image" Target="../media/image100.png"/><Relationship Id="rId30" Type="http://schemas.openxmlformats.org/officeDocument/2006/relationships/image" Target="../media/image108.png"/><Relationship Id="rId35" Type="http://schemas.openxmlformats.org/officeDocument/2006/relationships/customXml" Target="../ink/ink98.xml"/><Relationship Id="rId56" Type="http://schemas.openxmlformats.org/officeDocument/2006/relationships/image" Target="../media/image121.png"/><Relationship Id="rId77" Type="http://schemas.openxmlformats.org/officeDocument/2006/relationships/customXml" Target="../ink/ink119.xml"/><Relationship Id="rId100" Type="http://schemas.openxmlformats.org/officeDocument/2006/relationships/image" Target="../media/image143.png"/><Relationship Id="rId105" Type="http://schemas.openxmlformats.org/officeDocument/2006/relationships/customXml" Target="../ink/ink133.xml"/><Relationship Id="rId126" Type="http://schemas.openxmlformats.org/officeDocument/2006/relationships/image" Target="../media/image156.png"/><Relationship Id="rId147" Type="http://schemas.openxmlformats.org/officeDocument/2006/relationships/customXml" Target="../ink/ink154.xml"/><Relationship Id="rId8" Type="http://schemas.openxmlformats.org/officeDocument/2006/relationships/image" Target="../media/image97.png"/><Relationship Id="rId51" Type="http://schemas.openxmlformats.org/officeDocument/2006/relationships/customXml" Target="../ink/ink106.xml"/><Relationship Id="rId72" Type="http://schemas.openxmlformats.org/officeDocument/2006/relationships/image" Target="../media/image129.png"/><Relationship Id="rId93" Type="http://schemas.openxmlformats.org/officeDocument/2006/relationships/customXml" Target="../ink/ink127.xml"/><Relationship Id="rId98" Type="http://schemas.openxmlformats.org/officeDocument/2006/relationships/image" Target="../media/image142.png"/><Relationship Id="rId121" Type="http://schemas.openxmlformats.org/officeDocument/2006/relationships/customXml" Target="../ink/ink141.xml"/><Relationship Id="rId142" Type="http://schemas.openxmlformats.org/officeDocument/2006/relationships/image" Target="../media/image164.png"/><Relationship Id="rId3" Type="http://schemas.openxmlformats.org/officeDocument/2006/relationships/customXml" Target="../ink/ink82.xml"/><Relationship Id="rId25" Type="http://schemas.openxmlformats.org/officeDocument/2006/relationships/customXml" Target="../ink/ink93.xml"/><Relationship Id="rId46" Type="http://schemas.openxmlformats.org/officeDocument/2006/relationships/image" Target="../media/image116.png"/><Relationship Id="rId67" Type="http://schemas.openxmlformats.org/officeDocument/2006/relationships/customXml" Target="../ink/ink114.xml"/><Relationship Id="rId116" Type="http://schemas.openxmlformats.org/officeDocument/2006/relationships/image" Target="../media/image151.png"/><Relationship Id="rId137" Type="http://schemas.openxmlformats.org/officeDocument/2006/relationships/customXml" Target="../ink/ink149.xml"/><Relationship Id="rId158" Type="http://schemas.openxmlformats.org/officeDocument/2006/relationships/image" Target="../media/image172.png"/><Relationship Id="rId20" Type="http://schemas.openxmlformats.org/officeDocument/2006/relationships/image" Target="../media/image103.png"/><Relationship Id="rId41" Type="http://schemas.openxmlformats.org/officeDocument/2006/relationships/customXml" Target="../ink/ink101.xml"/><Relationship Id="rId62" Type="http://schemas.openxmlformats.org/officeDocument/2006/relationships/image" Target="../media/image124.png"/><Relationship Id="rId83" Type="http://schemas.openxmlformats.org/officeDocument/2006/relationships/customXml" Target="../ink/ink122.xml"/><Relationship Id="rId88" Type="http://schemas.openxmlformats.org/officeDocument/2006/relationships/image" Target="../media/image137.png"/><Relationship Id="rId111" Type="http://schemas.openxmlformats.org/officeDocument/2006/relationships/customXml" Target="../ink/ink136.xml"/><Relationship Id="rId132" Type="http://schemas.openxmlformats.org/officeDocument/2006/relationships/image" Target="../media/image159.png"/><Relationship Id="rId153" Type="http://schemas.openxmlformats.org/officeDocument/2006/relationships/customXml" Target="../ink/ink157.xml"/><Relationship Id="rId15" Type="http://schemas.openxmlformats.org/officeDocument/2006/relationships/customXml" Target="../ink/ink88.xml"/><Relationship Id="rId36" Type="http://schemas.openxmlformats.org/officeDocument/2006/relationships/image" Target="../media/image111.png"/><Relationship Id="rId57" Type="http://schemas.openxmlformats.org/officeDocument/2006/relationships/customXml" Target="../ink/ink109.xml"/><Relationship Id="rId106" Type="http://schemas.openxmlformats.org/officeDocument/2006/relationships/image" Target="../media/image146.png"/><Relationship Id="rId127" Type="http://schemas.openxmlformats.org/officeDocument/2006/relationships/customXml" Target="../ink/ink144.xml"/><Relationship Id="rId10" Type="http://schemas.openxmlformats.org/officeDocument/2006/relationships/image" Target="../media/image98.png"/><Relationship Id="rId31" Type="http://schemas.openxmlformats.org/officeDocument/2006/relationships/customXml" Target="../ink/ink96.xml"/><Relationship Id="rId52" Type="http://schemas.openxmlformats.org/officeDocument/2006/relationships/image" Target="../media/image119.png"/><Relationship Id="rId73" Type="http://schemas.openxmlformats.org/officeDocument/2006/relationships/customXml" Target="../ink/ink117.xml"/><Relationship Id="rId78" Type="http://schemas.openxmlformats.org/officeDocument/2006/relationships/image" Target="../media/image132.png"/><Relationship Id="rId94" Type="http://schemas.openxmlformats.org/officeDocument/2006/relationships/image" Target="../media/image140.png"/><Relationship Id="rId99" Type="http://schemas.openxmlformats.org/officeDocument/2006/relationships/customXml" Target="../ink/ink130.xml"/><Relationship Id="rId101" Type="http://schemas.openxmlformats.org/officeDocument/2006/relationships/customXml" Target="../ink/ink131.xml"/><Relationship Id="rId122" Type="http://schemas.openxmlformats.org/officeDocument/2006/relationships/image" Target="../media/image154.png"/><Relationship Id="rId143" Type="http://schemas.openxmlformats.org/officeDocument/2006/relationships/customXml" Target="../ink/ink152.xml"/><Relationship Id="rId148" Type="http://schemas.openxmlformats.org/officeDocument/2006/relationships/image" Target="../media/image167.png"/><Relationship Id="rId4" Type="http://schemas.openxmlformats.org/officeDocument/2006/relationships/image" Target="../media/image95.png"/><Relationship Id="rId9" Type="http://schemas.openxmlformats.org/officeDocument/2006/relationships/customXml" Target="../ink/ink85.xml"/><Relationship Id="rId26" Type="http://schemas.openxmlformats.org/officeDocument/2006/relationships/image" Target="../media/image106.png"/><Relationship Id="rId47" Type="http://schemas.openxmlformats.org/officeDocument/2006/relationships/customXml" Target="../ink/ink104.xml"/><Relationship Id="rId68" Type="http://schemas.openxmlformats.org/officeDocument/2006/relationships/image" Target="../media/image127.png"/><Relationship Id="rId89" Type="http://schemas.openxmlformats.org/officeDocument/2006/relationships/customXml" Target="../ink/ink125.xml"/><Relationship Id="rId112" Type="http://schemas.openxmlformats.org/officeDocument/2006/relationships/image" Target="../media/image149.png"/><Relationship Id="rId133" Type="http://schemas.openxmlformats.org/officeDocument/2006/relationships/customXml" Target="../ink/ink147.xml"/><Relationship Id="rId154" Type="http://schemas.openxmlformats.org/officeDocument/2006/relationships/image" Target="../media/image170.png"/><Relationship Id="rId16" Type="http://schemas.openxmlformats.org/officeDocument/2006/relationships/image" Target="../media/image101.png"/><Relationship Id="rId37" Type="http://schemas.openxmlformats.org/officeDocument/2006/relationships/customXml" Target="../ink/ink99.xml"/><Relationship Id="rId58" Type="http://schemas.openxmlformats.org/officeDocument/2006/relationships/image" Target="../media/image122.png"/><Relationship Id="rId79" Type="http://schemas.openxmlformats.org/officeDocument/2006/relationships/customXml" Target="../ink/ink120.xml"/><Relationship Id="rId102" Type="http://schemas.openxmlformats.org/officeDocument/2006/relationships/image" Target="../media/image144.png"/><Relationship Id="rId123" Type="http://schemas.openxmlformats.org/officeDocument/2006/relationships/customXml" Target="../ink/ink142.xml"/><Relationship Id="rId144" Type="http://schemas.openxmlformats.org/officeDocument/2006/relationships/image" Target="../media/image165.png"/><Relationship Id="rId90" Type="http://schemas.openxmlformats.org/officeDocument/2006/relationships/image" Target="../media/image138.png"/><Relationship Id="rId27" Type="http://schemas.openxmlformats.org/officeDocument/2006/relationships/customXml" Target="../ink/ink94.xml"/><Relationship Id="rId48" Type="http://schemas.openxmlformats.org/officeDocument/2006/relationships/image" Target="../media/image117.png"/><Relationship Id="rId69" Type="http://schemas.openxmlformats.org/officeDocument/2006/relationships/customXml" Target="../ink/ink115.xml"/><Relationship Id="rId113" Type="http://schemas.openxmlformats.org/officeDocument/2006/relationships/customXml" Target="../ink/ink137.xml"/><Relationship Id="rId134" Type="http://schemas.openxmlformats.org/officeDocument/2006/relationships/image" Target="../media/image160.png"/><Relationship Id="rId80" Type="http://schemas.openxmlformats.org/officeDocument/2006/relationships/image" Target="../media/image133.png"/><Relationship Id="rId155" Type="http://schemas.openxmlformats.org/officeDocument/2006/relationships/customXml" Target="../ink/ink1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omshardware.com/reviews/motherboard-parts-explained,5669.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pattonsgirl/Fall2021-CEG2350/blob/main/Quizzes/Quiz2.m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customXml" Target="../ink/ink168.xml"/><Relationship Id="rId18" Type="http://schemas.openxmlformats.org/officeDocument/2006/relationships/image" Target="../media/image184.png"/><Relationship Id="rId26" Type="http://schemas.openxmlformats.org/officeDocument/2006/relationships/image" Target="../media/image188.png"/><Relationship Id="rId3" Type="http://schemas.openxmlformats.org/officeDocument/2006/relationships/customXml" Target="../ink/ink163.xml"/><Relationship Id="rId21" Type="http://schemas.openxmlformats.org/officeDocument/2006/relationships/customXml" Target="../ink/ink172.xml"/><Relationship Id="rId7" Type="http://schemas.openxmlformats.org/officeDocument/2006/relationships/customXml" Target="../ink/ink165.xml"/><Relationship Id="rId12" Type="http://schemas.openxmlformats.org/officeDocument/2006/relationships/image" Target="../media/image181.png"/><Relationship Id="rId17" Type="http://schemas.openxmlformats.org/officeDocument/2006/relationships/customXml" Target="../ink/ink170.xml"/><Relationship Id="rId25" Type="http://schemas.openxmlformats.org/officeDocument/2006/relationships/customXml" Target="../ink/ink174.xml"/><Relationship Id="rId2" Type="http://schemas.openxmlformats.org/officeDocument/2006/relationships/notesSlide" Target="../notesSlides/notesSlide15.xml"/><Relationship Id="rId16" Type="http://schemas.openxmlformats.org/officeDocument/2006/relationships/image" Target="../media/image183.png"/><Relationship Id="rId20"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customXml" Target="../ink/ink167.xml"/><Relationship Id="rId24" Type="http://schemas.openxmlformats.org/officeDocument/2006/relationships/image" Target="../media/image187.png"/><Relationship Id="rId5" Type="http://schemas.openxmlformats.org/officeDocument/2006/relationships/customXml" Target="../ink/ink164.xml"/><Relationship Id="rId15" Type="http://schemas.openxmlformats.org/officeDocument/2006/relationships/customXml" Target="../ink/ink169.xml"/><Relationship Id="rId23" Type="http://schemas.openxmlformats.org/officeDocument/2006/relationships/customXml" Target="../ink/ink173.xml"/><Relationship Id="rId28" Type="http://schemas.openxmlformats.org/officeDocument/2006/relationships/image" Target="../media/image189.png"/><Relationship Id="rId10" Type="http://schemas.openxmlformats.org/officeDocument/2006/relationships/image" Target="../media/image180.png"/><Relationship Id="rId19" Type="http://schemas.openxmlformats.org/officeDocument/2006/relationships/customXml" Target="../ink/ink171.xml"/><Relationship Id="rId4" Type="http://schemas.openxmlformats.org/officeDocument/2006/relationships/image" Target="../media/image177.png"/><Relationship Id="rId9" Type="http://schemas.openxmlformats.org/officeDocument/2006/relationships/customXml" Target="../ink/ink166.xml"/><Relationship Id="rId14" Type="http://schemas.openxmlformats.org/officeDocument/2006/relationships/image" Target="../media/image182.png"/><Relationship Id="rId22" Type="http://schemas.openxmlformats.org/officeDocument/2006/relationships/image" Target="../media/image186.png"/><Relationship Id="rId27" Type="http://schemas.openxmlformats.org/officeDocument/2006/relationships/customXml" Target="../ink/ink17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addictivetips.com/ubuntu-linux-tips/best-grub2-bootloader-themes-on-linu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6" Type="http://schemas.openxmlformats.org/officeDocument/2006/relationships/image" Target="../media/image206.png"/><Relationship Id="rId21" Type="http://schemas.openxmlformats.org/officeDocument/2006/relationships/customXml" Target="../ink/ink185.xml"/><Relationship Id="rId42" Type="http://schemas.openxmlformats.org/officeDocument/2006/relationships/image" Target="../media/image214.png"/><Relationship Id="rId47" Type="http://schemas.openxmlformats.org/officeDocument/2006/relationships/customXml" Target="../ink/ink198.xml"/><Relationship Id="rId63" Type="http://schemas.openxmlformats.org/officeDocument/2006/relationships/customXml" Target="../ink/ink206.xml"/><Relationship Id="rId68" Type="http://schemas.openxmlformats.org/officeDocument/2006/relationships/image" Target="../media/image227.png"/><Relationship Id="rId84" Type="http://schemas.openxmlformats.org/officeDocument/2006/relationships/image" Target="../media/image235.png"/><Relationship Id="rId16" Type="http://schemas.openxmlformats.org/officeDocument/2006/relationships/image" Target="../media/image201.png"/><Relationship Id="rId11" Type="http://schemas.openxmlformats.org/officeDocument/2006/relationships/customXml" Target="../ink/ink180.xml"/><Relationship Id="rId32" Type="http://schemas.openxmlformats.org/officeDocument/2006/relationships/image" Target="../media/image209.png"/><Relationship Id="rId37" Type="http://schemas.openxmlformats.org/officeDocument/2006/relationships/customXml" Target="../ink/ink193.xml"/><Relationship Id="rId53" Type="http://schemas.openxmlformats.org/officeDocument/2006/relationships/customXml" Target="../ink/ink201.xml"/><Relationship Id="rId58" Type="http://schemas.openxmlformats.org/officeDocument/2006/relationships/image" Target="../media/image222.png"/><Relationship Id="rId74" Type="http://schemas.openxmlformats.org/officeDocument/2006/relationships/image" Target="../media/image230.png"/><Relationship Id="rId79" Type="http://schemas.openxmlformats.org/officeDocument/2006/relationships/customXml" Target="../ink/ink214.xml"/><Relationship Id="rId5" Type="http://schemas.openxmlformats.org/officeDocument/2006/relationships/customXml" Target="../ink/ink177.xml"/><Relationship Id="rId19" Type="http://schemas.openxmlformats.org/officeDocument/2006/relationships/customXml" Target="../ink/ink184.xml"/><Relationship Id="rId14" Type="http://schemas.openxmlformats.org/officeDocument/2006/relationships/image" Target="../media/image200.png"/><Relationship Id="rId22" Type="http://schemas.openxmlformats.org/officeDocument/2006/relationships/image" Target="../media/image204.png"/><Relationship Id="rId27" Type="http://schemas.openxmlformats.org/officeDocument/2006/relationships/customXml" Target="../ink/ink188.xml"/><Relationship Id="rId30" Type="http://schemas.openxmlformats.org/officeDocument/2006/relationships/image" Target="../media/image208.png"/><Relationship Id="rId35" Type="http://schemas.openxmlformats.org/officeDocument/2006/relationships/customXml" Target="../ink/ink192.xml"/><Relationship Id="rId43" Type="http://schemas.openxmlformats.org/officeDocument/2006/relationships/customXml" Target="../ink/ink196.xml"/><Relationship Id="rId48" Type="http://schemas.openxmlformats.org/officeDocument/2006/relationships/image" Target="../media/image217.png"/><Relationship Id="rId56" Type="http://schemas.openxmlformats.org/officeDocument/2006/relationships/image" Target="../media/image221.png"/><Relationship Id="rId64" Type="http://schemas.openxmlformats.org/officeDocument/2006/relationships/image" Target="../media/image225.png"/><Relationship Id="rId69" Type="http://schemas.openxmlformats.org/officeDocument/2006/relationships/customXml" Target="../ink/ink209.xml"/><Relationship Id="rId77" Type="http://schemas.openxmlformats.org/officeDocument/2006/relationships/customXml" Target="../ink/ink213.xml"/><Relationship Id="rId8" Type="http://schemas.openxmlformats.org/officeDocument/2006/relationships/image" Target="../media/image197.png"/><Relationship Id="rId51" Type="http://schemas.openxmlformats.org/officeDocument/2006/relationships/customXml" Target="../ink/ink200.xml"/><Relationship Id="rId72" Type="http://schemas.openxmlformats.org/officeDocument/2006/relationships/image" Target="../media/image229.png"/><Relationship Id="rId80" Type="http://schemas.openxmlformats.org/officeDocument/2006/relationships/image" Target="../media/image233.png"/><Relationship Id="rId85" Type="http://schemas.openxmlformats.org/officeDocument/2006/relationships/customXml" Target="../ink/ink217.xml"/><Relationship Id="rId3" Type="http://schemas.openxmlformats.org/officeDocument/2006/relationships/customXml" Target="../ink/ink176.xml"/><Relationship Id="rId12" Type="http://schemas.openxmlformats.org/officeDocument/2006/relationships/image" Target="../media/image199.png"/><Relationship Id="rId17" Type="http://schemas.openxmlformats.org/officeDocument/2006/relationships/customXml" Target="../ink/ink183.xml"/><Relationship Id="rId25" Type="http://schemas.openxmlformats.org/officeDocument/2006/relationships/customXml" Target="../ink/ink187.xml"/><Relationship Id="rId33" Type="http://schemas.openxmlformats.org/officeDocument/2006/relationships/customXml" Target="../ink/ink191.xml"/><Relationship Id="rId38" Type="http://schemas.openxmlformats.org/officeDocument/2006/relationships/image" Target="../media/image212.png"/><Relationship Id="rId46" Type="http://schemas.openxmlformats.org/officeDocument/2006/relationships/image" Target="../media/image216.png"/><Relationship Id="rId59" Type="http://schemas.openxmlformats.org/officeDocument/2006/relationships/customXml" Target="../ink/ink204.xml"/><Relationship Id="rId67" Type="http://schemas.openxmlformats.org/officeDocument/2006/relationships/customXml" Target="../ink/ink208.xml"/><Relationship Id="rId20" Type="http://schemas.openxmlformats.org/officeDocument/2006/relationships/image" Target="../media/image203.png"/><Relationship Id="rId41" Type="http://schemas.openxmlformats.org/officeDocument/2006/relationships/customXml" Target="../ink/ink195.xml"/><Relationship Id="rId54" Type="http://schemas.openxmlformats.org/officeDocument/2006/relationships/image" Target="../media/image220.png"/><Relationship Id="rId62" Type="http://schemas.openxmlformats.org/officeDocument/2006/relationships/image" Target="../media/image224.png"/><Relationship Id="rId70" Type="http://schemas.openxmlformats.org/officeDocument/2006/relationships/image" Target="../media/image228.png"/><Relationship Id="rId75" Type="http://schemas.openxmlformats.org/officeDocument/2006/relationships/customXml" Target="../ink/ink212.xml"/><Relationship Id="rId83" Type="http://schemas.openxmlformats.org/officeDocument/2006/relationships/customXml" Target="../ink/ink216.xml"/><Relationship Id="rId88"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196.png"/><Relationship Id="rId15" Type="http://schemas.openxmlformats.org/officeDocument/2006/relationships/customXml" Target="../ink/ink182.xml"/><Relationship Id="rId23" Type="http://schemas.openxmlformats.org/officeDocument/2006/relationships/customXml" Target="../ink/ink186.xml"/><Relationship Id="rId28" Type="http://schemas.openxmlformats.org/officeDocument/2006/relationships/image" Target="../media/image207.png"/><Relationship Id="rId36" Type="http://schemas.openxmlformats.org/officeDocument/2006/relationships/image" Target="../media/image211.png"/><Relationship Id="rId49" Type="http://schemas.openxmlformats.org/officeDocument/2006/relationships/customXml" Target="../ink/ink199.xml"/><Relationship Id="rId57" Type="http://schemas.openxmlformats.org/officeDocument/2006/relationships/customXml" Target="../ink/ink203.xml"/><Relationship Id="rId10" Type="http://schemas.openxmlformats.org/officeDocument/2006/relationships/image" Target="../media/image198.png"/><Relationship Id="rId31" Type="http://schemas.openxmlformats.org/officeDocument/2006/relationships/customXml" Target="../ink/ink190.xml"/><Relationship Id="rId44" Type="http://schemas.openxmlformats.org/officeDocument/2006/relationships/image" Target="../media/image215.png"/><Relationship Id="rId52" Type="http://schemas.openxmlformats.org/officeDocument/2006/relationships/image" Target="../media/image219.png"/><Relationship Id="rId60" Type="http://schemas.openxmlformats.org/officeDocument/2006/relationships/image" Target="../media/image223.png"/><Relationship Id="rId65" Type="http://schemas.openxmlformats.org/officeDocument/2006/relationships/customXml" Target="../ink/ink207.xml"/><Relationship Id="rId73" Type="http://schemas.openxmlformats.org/officeDocument/2006/relationships/customXml" Target="../ink/ink211.xml"/><Relationship Id="rId78" Type="http://schemas.openxmlformats.org/officeDocument/2006/relationships/image" Target="../media/image232.png"/><Relationship Id="rId81" Type="http://schemas.openxmlformats.org/officeDocument/2006/relationships/customXml" Target="../ink/ink215.xml"/><Relationship Id="rId86" Type="http://schemas.openxmlformats.org/officeDocument/2006/relationships/image" Target="../media/image236.png"/><Relationship Id="rId4" Type="http://schemas.openxmlformats.org/officeDocument/2006/relationships/image" Target="../media/image195.png"/><Relationship Id="rId9" Type="http://schemas.openxmlformats.org/officeDocument/2006/relationships/customXml" Target="../ink/ink179.xml"/><Relationship Id="rId13" Type="http://schemas.openxmlformats.org/officeDocument/2006/relationships/customXml" Target="../ink/ink181.xml"/><Relationship Id="rId18" Type="http://schemas.openxmlformats.org/officeDocument/2006/relationships/image" Target="../media/image202.png"/><Relationship Id="rId39" Type="http://schemas.openxmlformats.org/officeDocument/2006/relationships/customXml" Target="../ink/ink194.xml"/><Relationship Id="rId34" Type="http://schemas.openxmlformats.org/officeDocument/2006/relationships/image" Target="../media/image210.png"/><Relationship Id="rId50" Type="http://schemas.openxmlformats.org/officeDocument/2006/relationships/image" Target="../media/image218.png"/><Relationship Id="rId55" Type="http://schemas.openxmlformats.org/officeDocument/2006/relationships/customXml" Target="../ink/ink202.xml"/><Relationship Id="rId76" Type="http://schemas.openxmlformats.org/officeDocument/2006/relationships/image" Target="../media/image231.png"/><Relationship Id="rId7" Type="http://schemas.openxmlformats.org/officeDocument/2006/relationships/customXml" Target="../ink/ink178.xml"/><Relationship Id="rId71" Type="http://schemas.openxmlformats.org/officeDocument/2006/relationships/customXml" Target="../ink/ink210.xml"/><Relationship Id="rId2" Type="http://schemas.openxmlformats.org/officeDocument/2006/relationships/hyperlink" Target="https://distrowatch.com/" TargetMode="External"/><Relationship Id="rId29" Type="http://schemas.openxmlformats.org/officeDocument/2006/relationships/customXml" Target="../ink/ink189.xml"/><Relationship Id="rId24" Type="http://schemas.openxmlformats.org/officeDocument/2006/relationships/image" Target="../media/image205.png"/><Relationship Id="rId40" Type="http://schemas.openxmlformats.org/officeDocument/2006/relationships/image" Target="../media/image213.png"/><Relationship Id="rId45" Type="http://schemas.openxmlformats.org/officeDocument/2006/relationships/customXml" Target="../ink/ink197.xml"/><Relationship Id="rId66" Type="http://schemas.openxmlformats.org/officeDocument/2006/relationships/image" Target="../media/image226.png"/><Relationship Id="rId87" Type="http://schemas.openxmlformats.org/officeDocument/2006/relationships/customXml" Target="../ink/ink218.xml"/><Relationship Id="rId61" Type="http://schemas.openxmlformats.org/officeDocument/2006/relationships/customXml" Target="../ink/ink205.xml"/><Relationship Id="rId82" Type="http://schemas.openxmlformats.org/officeDocument/2006/relationships/image" Target="../media/image234.png"/></Relationships>
</file>

<file path=ppt/slides/_rels/slide4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58AFCB-D3A1-4545-B05F-7577CB83A1F1}"/>
              </a:ext>
            </a:extLst>
          </p:cNvPr>
          <p:cNvSpPr>
            <a:spLocks noGrp="1"/>
          </p:cNvSpPr>
          <p:nvPr>
            <p:ph type="ctrTitle"/>
          </p:nvPr>
        </p:nvSpPr>
        <p:spPr/>
        <p:txBody>
          <a:bodyPr/>
          <a:lstStyle/>
          <a:p>
            <a:r>
              <a:rPr lang="en-US" dirty="0"/>
              <a:t>Week 06</a:t>
            </a:r>
          </a:p>
        </p:txBody>
      </p:sp>
      <p:sp>
        <p:nvSpPr>
          <p:cNvPr id="5" name="Subtitle 4">
            <a:extLst>
              <a:ext uri="{FF2B5EF4-FFF2-40B4-BE49-F238E27FC236}">
                <a16:creationId xmlns:a16="http://schemas.microsoft.com/office/drawing/2014/main" id="{F4114FA1-0177-4442-B6EF-437664BFD1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491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0F4F8-96FB-4D03-93A0-0F366895EFE7}"/>
              </a:ext>
            </a:extLst>
          </p:cNvPr>
          <p:cNvSpPr>
            <a:spLocks noGrp="1"/>
          </p:cNvSpPr>
          <p:nvPr>
            <p:ph type="title"/>
          </p:nvPr>
        </p:nvSpPr>
        <p:spPr/>
        <p:txBody>
          <a:bodyPr/>
          <a:lstStyle/>
          <a:p>
            <a:r>
              <a:rPr lang="en-US" dirty="0"/>
              <a:t>RAM</a:t>
            </a:r>
          </a:p>
        </p:txBody>
      </p:sp>
      <p:sp>
        <p:nvSpPr>
          <p:cNvPr id="3" name="Content Placeholder 2">
            <a:extLst>
              <a:ext uri="{FF2B5EF4-FFF2-40B4-BE49-F238E27FC236}">
                <a16:creationId xmlns:a16="http://schemas.microsoft.com/office/drawing/2014/main" id="{00A32C60-29CB-4EC5-AC3E-C34BC1B10823}"/>
              </a:ext>
            </a:extLst>
          </p:cNvPr>
          <p:cNvSpPr>
            <a:spLocks noGrp="1"/>
          </p:cNvSpPr>
          <p:nvPr>
            <p:ph idx="1"/>
          </p:nvPr>
        </p:nvSpPr>
        <p:spPr/>
        <p:txBody>
          <a:bodyPr/>
          <a:lstStyle/>
          <a:p>
            <a:r>
              <a:rPr lang="en-US" dirty="0"/>
              <a:t>RAM = Random Access Memory</a:t>
            </a:r>
          </a:p>
          <a:p>
            <a:r>
              <a:rPr lang="en-US" dirty="0"/>
              <a:t>Stores the code and data that are being actively accessed by the CPU</a:t>
            </a:r>
          </a:p>
          <a:p>
            <a:r>
              <a:rPr lang="en-US" dirty="0"/>
              <a:t>Volatile – contents are erased if power is lost</a:t>
            </a:r>
          </a:p>
          <a:p>
            <a:r>
              <a:rPr lang="en-US" dirty="0"/>
              <a:t>MOS memory chips store data on memory cells consisting of MOSFETs and MOS capacitors</a:t>
            </a:r>
          </a:p>
        </p:txBody>
      </p:sp>
      <p:pic>
        <p:nvPicPr>
          <p:cNvPr id="1026" name="Picture 2">
            <a:extLst>
              <a:ext uri="{FF2B5EF4-FFF2-40B4-BE49-F238E27FC236}">
                <a16:creationId xmlns:a16="http://schemas.microsoft.com/office/drawing/2014/main" id="{5FACFDA2-8AC1-4262-A0E7-AC811283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10" y="1"/>
            <a:ext cx="4785927" cy="249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92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E4E5-61C2-47E2-A049-0E32A7F49383}"/>
              </a:ext>
            </a:extLst>
          </p:cNvPr>
          <p:cNvSpPr>
            <a:spLocks noGrp="1"/>
          </p:cNvSpPr>
          <p:nvPr>
            <p:ph type="title"/>
          </p:nvPr>
        </p:nvSpPr>
        <p:spPr>
          <a:xfrm>
            <a:off x="646112" y="452718"/>
            <a:ext cx="5629222" cy="1400530"/>
          </a:xfrm>
        </p:spPr>
        <p:txBody>
          <a:bodyPr>
            <a:normAutofit/>
          </a:bodyPr>
          <a:lstStyle/>
          <a:p>
            <a:r>
              <a:rPr lang="en-US" dirty="0"/>
              <a:t>HDD</a:t>
            </a:r>
          </a:p>
        </p:txBody>
      </p:sp>
      <p:sp>
        <p:nvSpPr>
          <p:cNvPr id="3" name="Content Placeholder 2">
            <a:extLst>
              <a:ext uri="{FF2B5EF4-FFF2-40B4-BE49-F238E27FC236}">
                <a16:creationId xmlns:a16="http://schemas.microsoft.com/office/drawing/2014/main" id="{A69B72B8-D800-46B9-B1FB-316329144D4D}"/>
              </a:ext>
            </a:extLst>
          </p:cNvPr>
          <p:cNvSpPr>
            <a:spLocks noGrp="1"/>
          </p:cNvSpPr>
          <p:nvPr>
            <p:ph idx="1"/>
          </p:nvPr>
        </p:nvSpPr>
        <p:spPr>
          <a:xfrm>
            <a:off x="646112" y="2052918"/>
            <a:ext cx="6211888" cy="4195481"/>
          </a:xfrm>
        </p:spPr>
        <p:txBody>
          <a:bodyPr>
            <a:normAutofit/>
          </a:bodyPr>
          <a:lstStyle/>
          <a:p>
            <a:r>
              <a:rPr lang="en-US" dirty="0"/>
              <a:t>HDD = Hard Disk Drive</a:t>
            </a:r>
          </a:p>
          <a:p>
            <a:r>
              <a:rPr lang="en-US" dirty="0"/>
              <a:t>Non-volatile – information persists after power reset</a:t>
            </a:r>
          </a:p>
          <a:p>
            <a:r>
              <a:rPr lang="en-US" dirty="0"/>
              <a:t>Data is stored on platters</a:t>
            </a:r>
          </a:p>
          <a:p>
            <a:r>
              <a:rPr lang="en-US" dirty="0"/>
              <a:t>Data stored magnetically</a:t>
            </a:r>
          </a:p>
          <a:p>
            <a:r>
              <a:rPr lang="en-US" dirty="0"/>
              <a:t>Disk fragmentation over time</a:t>
            </a:r>
          </a:p>
          <a:p>
            <a:endParaRPr lang="en-US" dirty="0"/>
          </a:p>
          <a:p>
            <a:endParaRPr lang="en-US" dirty="0"/>
          </a:p>
        </p:txBody>
      </p:sp>
      <p:pic>
        <p:nvPicPr>
          <p:cNvPr id="1026" name="Picture 2" descr="A close up of a device&#10;&#10;Description automatically generated">
            <a:extLst>
              <a:ext uri="{FF2B5EF4-FFF2-40B4-BE49-F238E27FC236}">
                <a16:creationId xmlns:a16="http://schemas.microsoft.com/office/drawing/2014/main" id="{6251E76B-5DDB-4341-9BE0-E802DFC287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76730" y="647699"/>
            <a:ext cx="3354162" cy="26833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8" name="Picture 4" descr="Chart, radar chart&#10;&#10;Description automatically generated">
            <a:extLst>
              <a:ext uri="{FF2B5EF4-FFF2-40B4-BE49-F238E27FC236}">
                <a16:creationId xmlns:a16="http://schemas.microsoft.com/office/drawing/2014/main" id="{69E94C3D-5CC1-470C-8E47-E209C2CEE1A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24040" y="3526971"/>
            <a:ext cx="3059543" cy="2721427"/>
          </a:xfrm>
          <a:prstGeom prst="rect">
            <a:avLst/>
          </a:prstGeom>
          <a:solidFill>
            <a:schemeClr val="tx1"/>
          </a:solidFill>
          <a:effec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7377908-E420-434C-AC43-F9DC638D7EFC}"/>
                  </a:ext>
                </a:extLst>
              </p14:cNvPr>
              <p14:cNvContentPartPr/>
              <p14:nvPr/>
            </p14:nvContentPartPr>
            <p14:xfrm>
              <a:off x="8283303" y="920348"/>
              <a:ext cx="1669320" cy="1051920"/>
            </p14:xfrm>
          </p:contentPart>
        </mc:Choice>
        <mc:Fallback xmlns="">
          <p:pic>
            <p:nvPicPr>
              <p:cNvPr id="4" name="Ink 3">
                <a:extLst>
                  <a:ext uri="{FF2B5EF4-FFF2-40B4-BE49-F238E27FC236}">
                    <a16:creationId xmlns:a16="http://schemas.microsoft.com/office/drawing/2014/main" id="{E7377908-E420-434C-AC43-F9DC638D7EFC}"/>
                  </a:ext>
                </a:extLst>
              </p:cNvPr>
              <p:cNvPicPr/>
              <p:nvPr/>
            </p:nvPicPr>
            <p:blipFill>
              <a:blip r:embed="rId6"/>
              <a:stretch>
                <a:fillRect/>
              </a:stretch>
            </p:blipFill>
            <p:spPr>
              <a:xfrm>
                <a:off x="8274663" y="911348"/>
                <a:ext cx="1686960" cy="1069560"/>
              </a:xfrm>
              <a:prstGeom prst="rect">
                <a:avLst/>
              </a:prstGeom>
            </p:spPr>
          </p:pic>
        </mc:Fallback>
      </mc:AlternateContent>
    </p:spTree>
    <p:extLst>
      <p:ext uri="{BB962C8B-B14F-4D97-AF65-F5344CB8AC3E}">
        <p14:creationId xmlns:p14="http://schemas.microsoft.com/office/powerpoint/2010/main" val="3321712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7EC5-82A8-46CD-ABF3-9B4A49CA2BE1}"/>
              </a:ext>
            </a:extLst>
          </p:cNvPr>
          <p:cNvSpPr>
            <a:spLocks noGrp="1"/>
          </p:cNvSpPr>
          <p:nvPr>
            <p:ph type="title"/>
          </p:nvPr>
        </p:nvSpPr>
        <p:spPr/>
        <p:txBody>
          <a:bodyPr/>
          <a:lstStyle/>
          <a:p>
            <a:r>
              <a:rPr lang="en-US" dirty="0"/>
              <a:t>Fragmentation</a:t>
            </a:r>
          </a:p>
        </p:txBody>
      </p:sp>
      <p:pic>
        <p:nvPicPr>
          <p:cNvPr id="2050" name="Picture 2">
            <a:extLst>
              <a:ext uri="{FF2B5EF4-FFF2-40B4-BE49-F238E27FC236}">
                <a16:creationId xmlns:a16="http://schemas.microsoft.com/office/drawing/2014/main" id="{C1F9097C-4DA6-4918-B9D8-393C024F2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43" y="1853248"/>
            <a:ext cx="6334125" cy="46450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68170451-708A-4ED9-8F69-2C9872177272}"/>
              </a:ext>
            </a:extLst>
          </p:cNvPr>
          <p:cNvGrpSpPr/>
          <p:nvPr/>
        </p:nvGrpSpPr>
        <p:grpSpPr>
          <a:xfrm>
            <a:off x="2253303" y="1143188"/>
            <a:ext cx="1971720" cy="713520"/>
            <a:chOff x="2253303" y="1143188"/>
            <a:chExt cx="1971720" cy="7135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304A43C-8FED-43CB-B942-F697594961D3}"/>
                    </a:ext>
                  </a:extLst>
                </p14:cNvPr>
                <p14:cNvContentPartPr/>
                <p14:nvPr/>
              </p14:nvContentPartPr>
              <p14:xfrm>
                <a:off x="2489103" y="1352348"/>
                <a:ext cx="111240" cy="427320"/>
              </p14:xfrm>
            </p:contentPart>
          </mc:Choice>
          <mc:Fallback xmlns="">
            <p:pic>
              <p:nvPicPr>
                <p:cNvPr id="4" name="Ink 3">
                  <a:extLst>
                    <a:ext uri="{FF2B5EF4-FFF2-40B4-BE49-F238E27FC236}">
                      <a16:creationId xmlns:a16="http://schemas.microsoft.com/office/drawing/2014/main" id="{0304A43C-8FED-43CB-B942-F697594961D3}"/>
                    </a:ext>
                  </a:extLst>
                </p:cNvPr>
                <p:cNvPicPr/>
                <p:nvPr/>
              </p:nvPicPr>
              <p:blipFill>
                <a:blip r:embed="rId4"/>
                <a:stretch>
                  <a:fillRect/>
                </a:stretch>
              </p:blipFill>
              <p:spPr>
                <a:xfrm>
                  <a:off x="2480463" y="1343348"/>
                  <a:ext cx="12888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BBFEE9B-5C81-467E-90FB-DC1AC6692C37}"/>
                    </a:ext>
                  </a:extLst>
                </p14:cNvPr>
                <p14:cNvContentPartPr/>
                <p14:nvPr/>
              </p14:nvContentPartPr>
              <p14:xfrm>
                <a:off x="2551743" y="1171988"/>
                <a:ext cx="1293120" cy="176040"/>
              </p14:xfrm>
            </p:contentPart>
          </mc:Choice>
          <mc:Fallback xmlns="">
            <p:pic>
              <p:nvPicPr>
                <p:cNvPr id="5" name="Ink 4">
                  <a:extLst>
                    <a:ext uri="{FF2B5EF4-FFF2-40B4-BE49-F238E27FC236}">
                      <a16:creationId xmlns:a16="http://schemas.microsoft.com/office/drawing/2014/main" id="{7BBFEE9B-5C81-467E-90FB-DC1AC6692C37}"/>
                    </a:ext>
                  </a:extLst>
                </p:cNvPr>
                <p:cNvPicPr/>
                <p:nvPr/>
              </p:nvPicPr>
              <p:blipFill>
                <a:blip r:embed="rId6"/>
                <a:stretch>
                  <a:fillRect/>
                </a:stretch>
              </p:blipFill>
              <p:spPr>
                <a:xfrm>
                  <a:off x="2542743" y="1162988"/>
                  <a:ext cx="1310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41C3C4A-EC12-469E-8880-BA0F03783F60}"/>
                    </a:ext>
                  </a:extLst>
                </p14:cNvPr>
                <p14:cNvContentPartPr/>
                <p14:nvPr/>
              </p14:nvContentPartPr>
              <p14:xfrm>
                <a:off x="2253303" y="1663028"/>
                <a:ext cx="1971720" cy="119160"/>
              </p14:xfrm>
            </p:contentPart>
          </mc:Choice>
          <mc:Fallback xmlns="">
            <p:pic>
              <p:nvPicPr>
                <p:cNvPr id="6" name="Ink 5">
                  <a:extLst>
                    <a:ext uri="{FF2B5EF4-FFF2-40B4-BE49-F238E27FC236}">
                      <a16:creationId xmlns:a16="http://schemas.microsoft.com/office/drawing/2014/main" id="{741C3C4A-EC12-469E-8880-BA0F03783F60}"/>
                    </a:ext>
                  </a:extLst>
                </p:cNvPr>
                <p:cNvPicPr/>
                <p:nvPr/>
              </p:nvPicPr>
              <p:blipFill>
                <a:blip r:embed="rId8"/>
                <a:stretch>
                  <a:fillRect/>
                </a:stretch>
              </p:blipFill>
              <p:spPr>
                <a:xfrm>
                  <a:off x="2244303" y="1654388"/>
                  <a:ext cx="19893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F120851-CA33-41E6-AA0F-F4C6AB222B64}"/>
                    </a:ext>
                  </a:extLst>
                </p14:cNvPr>
                <p14:cNvContentPartPr/>
                <p14:nvPr/>
              </p14:nvContentPartPr>
              <p14:xfrm>
                <a:off x="3963663" y="1143188"/>
                <a:ext cx="44280" cy="713520"/>
              </p14:xfrm>
            </p:contentPart>
          </mc:Choice>
          <mc:Fallback xmlns="">
            <p:pic>
              <p:nvPicPr>
                <p:cNvPr id="7" name="Ink 6">
                  <a:extLst>
                    <a:ext uri="{FF2B5EF4-FFF2-40B4-BE49-F238E27FC236}">
                      <a16:creationId xmlns:a16="http://schemas.microsoft.com/office/drawing/2014/main" id="{CF120851-CA33-41E6-AA0F-F4C6AB222B64}"/>
                    </a:ext>
                  </a:extLst>
                </p:cNvPr>
                <p:cNvPicPr/>
                <p:nvPr/>
              </p:nvPicPr>
              <p:blipFill>
                <a:blip r:embed="rId10"/>
                <a:stretch>
                  <a:fillRect/>
                </a:stretch>
              </p:blipFill>
              <p:spPr>
                <a:xfrm>
                  <a:off x="3955023" y="1134548"/>
                  <a:ext cx="6192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CEEC1E29-0663-441C-A9CB-2DA5789D1474}"/>
                    </a:ext>
                  </a:extLst>
                </p14:cNvPr>
                <p14:cNvContentPartPr/>
                <p14:nvPr/>
              </p14:nvContentPartPr>
              <p14:xfrm>
                <a:off x="2548503" y="1255148"/>
                <a:ext cx="1475640" cy="517320"/>
              </p14:xfrm>
            </p:contentPart>
          </mc:Choice>
          <mc:Fallback xmlns="">
            <p:pic>
              <p:nvPicPr>
                <p:cNvPr id="9" name="Ink 8">
                  <a:extLst>
                    <a:ext uri="{FF2B5EF4-FFF2-40B4-BE49-F238E27FC236}">
                      <a16:creationId xmlns:a16="http://schemas.microsoft.com/office/drawing/2014/main" id="{CEEC1E29-0663-441C-A9CB-2DA5789D1474}"/>
                    </a:ext>
                  </a:extLst>
                </p:cNvPr>
                <p:cNvPicPr/>
                <p:nvPr/>
              </p:nvPicPr>
              <p:blipFill>
                <a:blip r:embed="rId12"/>
                <a:stretch>
                  <a:fillRect/>
                </a:stretch>
              </p:blipFill>
              <p:spPr>
                <a:xfrm>
                  <a:off x="2539863" y="1246148"/>
                  <a:ext cx="1493280" cy="534960"/>
                </a:xfrm>
                <a:prstGeom prst="rect">
                  <a:avLst/>
                </a:prstGeom>
              </p:spPr>
            </p:pic>
          </mc:Fallback>
        </mc:AlternateContent>
      </p:grpSp>
      <p:grpSp>
        <p:nvGrpSpPr>
          <p:cNvPr id="2110" name="Group 2109">
            <a:extLst>
              <a:ext uri="{FF2B5EF4-FFF2-40B4-BE49-F238E27FC236}">
                <a16:creationId xmlns:a16="http://schemas.microsoft.com/office/drawing/2014/main" id="{AA7AC587-182C-4446-8D9C-FC1D14F9E365}"/>
              </a:ext>
            </a:extLst>
          </p:cNvPr>
          <p:cNvGrpSpPr/>
          <p:nvPr/>
        </p:nvGrpSpPr>
        <p:grpSpPr>
          <a:xfrm>
            <a:off x="2357343" y="237068"/>
            <a:ext cx="8037720" cy="1726920"/>
            <a:chOff x="2357343" y="237068"/>
            <a:chExt cx="8037720" cy="1726920"/>
          </a:xfrm>
        </p:grpSpPr>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C6F39142-C15D-46B6-8995-41749A45BA00}"/>
                    </a:ext>
                  </a:extLst>
                </p14:cNvPr>
                <p14:cNvContentPartPr/>
                <p14:nvPr/>
              </p14:nvContentPartPr>
              <p14:xfrm>
                <a:off x="2939823" y="237068"/>
                <a:ext cx="218520" cy="307080"/>
              </p14:xfrm>
            </p:contentPart>
          </mc:Choice>
          <mc:Fallback xmlns="">
            <p:pic>
              <p:nvPicPr>
                <p:cNvPr id="23" name="Ink 22">
                  <a:extLst>
                    <a:ext uri="{FF2B5EF4-FFF2-40B4-BE49-F238E27FC236}">
                      <a16:creationId xmlns:a16="http://schemas.microsoft.com/office/drawing/2014/main" id="{C6F39142-C15D-46B6-8995-41749A45BA00}"/>
                    </a:ext>
                  </a:extLst>
                </p:cNvPr>
                <p:cNvPicPr/>
                <p:nvPr/>
              </p:nvPicPr>
              <p:blipFill>
                <a:blip r:embed="rId14"/>
                <a:stretch>
                  <a:fillRect/>
                </a:stretch>
              </p:blipFill>
              <p:spPr>
                <a:xfrm>
                  <a:off x="2930823" y="228428"/>
                  <a:ext cx="2361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B9D31C15-30F5-4840-B41E-D21B1A1E4CF9}"/>
                    </a:ext>
                  </a:extLst>
                </p14:cNvPr>
                <p14:cNvContentPartPr/>
                <p14:nvPr/>
              </p14:nvContentPartPr>
              <p14:xfrm>
                <a:off x="3197583" y="248948"/>
                <a:ext cx="238320" cy="256320"/>
              </p14:xfrm>
            </p:contentPart>
          </mc:Choice>
          <mc:Fallback xmlns="">
            <p:pic>
              <p:nvPicPr>
                <p:cNvPr id="24" name="Ink 23">
                  <a:extLst>
                    <a:ext uri="{FF2B5EF4-FFF2-40B4-BE49-F238E27FC236}">
                      <a16:creationId xmlns:a16="http://schemas.microsoft.com/office/drawing/2014/main" id="{B9D31C15-30F5-4840-B41E-D21B1A1E4CF9}"/>
                    </a:ext>
                  </a:extLst>
                </p:cNvPr>
                <p:cNvPicPr/>
                <p:nvPr/>
              </p:nvPicPr>
              <p:blipFill>
                <a:blip r:embed="rId16"/>
                <a:stretch>
                  <a:fillRect/>
                </a:stretch>
              </p:blipFill>
              <p:spPr>
                <a:xfrm>
                  <a:off x="3188583" y="240308"/>
                  <a:ext cx="255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042561C0-4E4C-4970-A044-9F6839C7F16C}"/>
                    </a:ext>
                  </a:extLst>
                </p14:cNvPr>
                <p14:cNvContentPartPr/>
                <p14:nvPr/>
              </p14:nvContentPartPr>
              <p14:xfrm>
                <a:off x="2558223" y="1354148"/>
                <a:ext cx="55080" cy="528120"/>
              </p14:xfrm>
            </p:contentPart>
          </mc:Choice>
          <mc:Fallback xmlns="">
            <p:pic>
              <p:nvPicPr>
                <p:cNvPr id="11" name="Ink 10">
                  <a:extLst>
                    <a:ext uri="{FF2B5EF4-FFF2-40B4-BE49-F238E27FC236}">
                      <a16:creationId xmlns:a16="http://schemas.microsoft.com/office/drawing/2014/main" id="{042561C0-4E4C-4970-A044-9F6839C7F16C}"/>
                    </a:ext>
                  </a:extLst>
                </p:cNvPr>
                <p:cNvPicPr/>
                <p:nvPr/>
              </p:nvPicPr>
              <p:blipFill>
                <a:blip r:embed="rId18"/>
                <a:stretch>
                  <a:fillRect/>
                </a:stretch>
              </p:blipFill>
              <p:spPr>
                <a:xfrm>
                  <a:off x="2549223" y="1345148"/>
                  <a:ext cx="7272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1C3FEFA-B997-4893-B6B7-6FC3A0188525}"/>
                    </a:ext>
                  </a:extLst>
                </p14:cNvPr>
                <p14:cNvContentPartPr/>
                <p14:nvPr/>
              </p14:nvContentPartPr>
              <p14:xfrm>
                <a:off x="2509623" y="1241828"/>
                <a:ext cx="1524600" cy="211320"/>
              </p14:xfrm>
            </p:contentPart>
          </mc:Choice>
          <mc:Fallback xmlns="">
            <p:pic>
              <p:nvPicPr>
                <p:cNvPr id="12" name="Ink 11">
                  <a:extLst>
                    <a:ext uri="{FF2B5EF4-FFF2-40B4-BE49-F238E27FC236}">
                      <a16:creationId xmlns:a16="http://schemas.microsoft.com/office/drawing/2014/main" id="{91C3FEFA-B997-4893-B6B7-6FC3A0188525}"/>
                    </a:ext>
                  </a:extLst>
                </p:cNvPr>
                <p:cNvPicPr/>
                <p:nvPr/>
              </p:nvPicPr>
              <p:blipFill>
                <a:blip r:embed="rId20"/>
                <a:stretch>
                  <a:fillRect/>
                </a:stretch>
              </p:blipFill>
              <p:spPr>
                <a:xfrm>
                  <a:off x="2500983" y="1232828"/>
                  <a:ext cx="1542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DDC318EE-697B-4B1D-9BFA-1B25C7EC9AB1}"/>
                    </a:ext>
                  </a:extLst>
                </p14:cNvPr>
                <p14:cNvContentPartPr/>
                <p14:nvPr/>
              </p14:nvContentPartPr>
              <p14:xfrm>
                <a:off x="2467863" y="1860308"/>
                <a:ext cx="1402920" cy="103680"/>
              </p14:xfrm>
            </p:contentPart>
          </mc:Choice>
          <mc:Fallback xmlns="">
            <p:pic>
              <p:nvPicPr>
                <p:cNvPr id="13" name="Ink 12">
                  <a:extLst>
                    <a:ext uri="{FF2B5EF4-FFF2-40B4-BE49-F238E27FC236}">
                      <a16:creationId xmlns:a16="http://schemas.microsoft.com/office/drawing/2014/main" id="{DDC318EE-697B-4B1D-9BFA-1B25C7EC9AB1}"/>
                    </a:ext>
                  </a:extLst>
                </p:cNvPr>
                <p:cNvPicPr/>
                <p:nvPr/>
              </p:nvPicPr>
              <p:blipFill>
                <a:blip r:embed="rId22"/>
                <a:stretch>
                  <a:fillRect/>
                </a:stretch>
              </p:blipFill>
              <p:spPr>
                <a:xfrm>
                  <a:off x="2458863" y="1851668"/>
                  <a:ext cx="1420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9D471C20-31D3-4FA2-872A-2124FFA90A30}"/>
                    </a:ext>
                  </a:extLst>
                </p14:cNvPr>
                <p14:cNvContentPartPr/>
                <p14:nvPr/>
              </p14:nvContentPartPr>
              <p14:xfrm>
                <a:off x="3829383" y="1229228"/>
                <a:ext cx="134280" cy="687240"/>
              </p14:xfrm>
            </p:contentPart>
          </mc:Choice>
          <mc:Fallback xmlns="">
            <p:pic>
              <p:nvPicPr>
                <p:cNvPr id="14" name="Ink 13">
                  <a:extLst>
                    <a:ext uri="{FF2B5EF4-FFF2-40B4-BE49-F238E27FC236}">
                      <a16:creationId xmlns:a16="http://schemas.microsoft.com/office/drawing/2014/main" id="{9D471C20-31D3-4FA2-872A-2124FFA90A30}"/>
                    </a:ext>
                  </a:extLst>
                </p:cNvPr>
                <p:cNvPicPr/>
                <p:nvPr/>
              </p:nvPicPr>
              <p:blipFill>
                <a:blip r:embed="rId24"/>
                <a:stretch>
                  <a:fillRect/>
                </a:stretch>
              </p:blipFill>
              <p:spPr>
                <a:xfrm>
                  <a:off x="3820743" y="1220588"/>
                  <a:ext cx="15192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4845118-1C18-46BC-9598-1156A7D4F508}"/>
                    </a:ext>
                  </a:extLst>
                </p14:cNvPr>
                <p14:cNvContentPartPr/>
                <p14:nvPr/>
              </p14:nvContentPartPr>
              <p14:xfrm>
                <a:off x="2597103" y="1187108"/>
                <a:ext cx="1207800" cy="651240"/>
              </p14:xfrm>
            </p:contentPart>
          </mc:Choice>
          <mc:Fallback xmlns="">
            <p:pic>
              <p:nvPicPr>
                <p:cNvPr id="16" name="Ink 15">
                  <a:extLst>
                    <a:ext uri="{FF2B5EF4-FFF2-40B4-BE49-F238E27FC236}">
                      <a16:creationId xmlns:a16="http://schemas.microsoft.com/office/drawing/2014/main" id="{B4845118-1C18-46BC-9598-1156A7D4F508}"/>
                    </a:ext>
                  </a:extLst>
                </p:cNvPr>
                <p:cNvPicPr/>
                <p:nvPr/>
              </p:nvPicPr>
              <p:blipFill>
                <a:blip r:embed="rId26"/>
                <a:stretch>
                  <a:fillRect/>
                </a:stretch>
              </p:blipFill>
              <p:spPr>
                <a:xfrm>
                  <a:off x="2588103" y="1178108"/>
                  <a:ext cx="1225440" cy="66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D006BF45-CE1A-409E-BE29-6FF21068C3FB}"/>
                    </a:ext>
                  </a:extLst>
                </p14:cNvPr>
                <p14:cNvContentPartPr/>
                <p14:nvPr/>
              </p14:nvContentPartPr>
              <p14:xfrm>
                <a:off x="2386143" y="715868"/>
                <a:ext cx="6072840" cy="718920"/>
              </p14:xfrm>
            </p:contentPart>
          </mc:Choice>
          <mc:Fallback xmlns="">
            <p:pic>
              <p:nvPicPr>
                <p:cNvPr id="17" name="Ink 16">
                  <a:extLst>
                    <a:ext uri="{FF2B5EF4-FFF2-40B4-BE49-F238E27FC236}">
                      <a16:creationId xmlns:a16="http://schemas.microsoft.com/office/drawing/2014/main" id="{D006BF45-CE1A-409E-BE29-6FF21068C3FB}"/>
                    </a:ext>
                  </a:extLst>
                </p:cNvPr>
                <p:cNvPicPr/>
                <p:nvPr/>
              </p:nvPicPr>
              <p:blipFill>
                <a:blip r:embed="rId28"/>
                <a:stretch>
                  <a:fillRect/>
                </a:stretch>
              </p:blipFill>
              <p:spPr>
                <a:xfrm>
                  <a:off x="2377143" y="706868"/>
                  <a:ext cx="609048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836B0914-BE5B-4FAA-82CF-8B805E076595}"/>
                    </a:ext>
                  </a:extLst>
                </p14:cNvPr>
                <p14:cNvContentPartPr/>
                <p14:nvPr/>
              </p14:nvContentPartPr>
              <p14:xfrm>
                <a:off x="8466543" y="701108"/>
                <a:ext cx="116280" cy="529560"/>
              </p14:xfrm>
            </p:contentPart>
          </mc:Choice>
          <mc:Fallback xmlns="">
            <p:pic>
              <p:nvPicPr>
                <p:cNvPr id="18" name="Ink 17">
                  <a:extLst>
                    <a:ext uri="{FF2B5EF4-FFF2-40B4-BE49-F238E27FC236}">
                      <a16:creationId xmlns:a16="http://schemas.microsoft.com/office/drawing/2014/main" id="{836B0914-BE5B-4FAA-82CF-8B805E076595}"/>
                    </a:ext>
                  </a:extLst>
                </p:cNvPr>
                <p:cNvPicPr/>
                <p:nvPr/>
              </p:nvPicPr>
              <p:blipFill>
                <a:blip r:embed="rId30"/>
                <a:stretch>
                  <a:fillRect/>
                </a:stretch>
              </p:blipFill>
              <p:spPr>
                <a:xfrm>
                  <a:off x="8457543" y="692108"/>
                  <a:ext cx="13392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1507CA0E-5EE6-45AC-B9C9-54B7D9BEAD2B}"/>
                    </a:ext>
                  </a:extLst>
                </p14:cNvPr>
                <p14:cNvContentPartPr/>
                <p14:nvPr/>
              </p14:nvContentPartPr>
              <p14:xfrm>
                <a:off x="2357343" y="1324988"/>
                <a:ext cx="444960" cy="308880"/>
              </p14:xfrm>
            </p:contentPart>
          </mc:Choice>
          <mc:Fallback xmlns="">
            <p:pic>
              <p:nvPicPr>
                <p:cNvPr id="20" name="Ink 19">
                  <a:extLst>
                    <a:ext uri="{FF2B5EF4-FFF2-40B4-BE49-F238E27FC236}">
                      <a16:creationId xmlns:a16="http://schemas.microsoft.com/office/drawing/2014/main" id="{1507CA0E-5EE6-45AC-B9C9-54B7D9BEAD2B}"/>
                    </a:ext>
                  </a:extLst>
                </p:cNvPr>
                <p:cNvPicPr/>
                <p:nvPr/>
              </p:nvPicPr>
              <p:blipFill>
                <a:blip r:embed="rId32"/>
                <a:stretch>
                  <a:fillRect/>
                </a:stretch>
              </p:blipFill>
              <p:spPr>
                <a:xfrm>
                  <a:off x="2348703" y="1315988"/>
                  <a:ext cx="462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242EF208-DD5B-44B6-AF14-1BFDB9463643}"/>
                    </a:ext>
                  </a:extLst>
                </p14:cNvPr>
                <p14:cNvContentPartPr/>
                <p14:nvPr/>
              </p14:nvContentPartPr>
              <p14:xfrm>
                <a:off x="8258823" y="1151468"/>
                <a:ext cx="344520" cy="248040"/>
              </p14:xfrm>
            </p:contentPart>
          </mc:Choice>
          <mc:Fallback xmlns="">
            <p:pic>
              <p:nvPicPr>
                <p:cNvPr id="21" name="Ink 20">
                  <a:extLst>
                    <a:ext uri="{FF2B5EF4-FFF2-40B4-BE49-F238E27FC236}">
                      <a16:creationId xmlns:a16="http://schemas.microsoft.com/office/drawing/2014/main" id="{242EF208-DD5B-44B6-AF14-1BFDB9463643}"/>
                    </a:ext>
                  </a:extLst>
                </p:cNvPr>
                <p:cNvPicPr/>
                <p:nvPr/>
              </p:nvPicPr>
              <p:blipFill>
                <a:blip r:embed="rId34"/>
                <a:stretch>
                  <a:fillRect/>
                </a:stretch>
              </p:blipFill>
              <p:spPr>
                <a:xfrm>
                  <a:off x="8249823" y="1142828"/>
                  <a:ext cx="3621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32045EC6-C9C7-454C-9357-21A76BBF962E}"/>
                    </a:ext>
                  </a:extLst>
                </p14:cNvPr>
                <p14:cNvContentPartPr/>
                <p14:nvPr/>
              </p14:nvContentPartPr>
              <p14:xfrm>
                <a:off x="4115943" y="1263788"/>
                <a:ext cx="44640" cy="453960"/>
              </p14:xfrm>
            </p:contentPart>
          </mc:Choice>
          <mc:Fallback xmlns="">
            <p:pic>
              <p:nvPicPr>
                <p:cNvPr id="26" name="Ink 25">
                  <a:extLst>
                    <a:ext uri="{FF2B5EF4-FFF2-40B4-BE49-F238E27FC236}">
                      <a16:creationId xmlns:a16="http://schemas.microsoft.com/office/drawing/2014/main" id="{32045EC6-C9C7-454C-9357-21A76BBF962E}"/>
                    </a:ext>
                  </a:extLst>
                </p:cNvPr>
                <p:cNvPicPr/>
                <p:nvPr/>
              </p:nvPicPr>
              <p:blipFill>
                <a:blip r:embed="rId36"/>
                <a:stretch>
                  <a:fillRect/>
                </a:stretch>
              </p:blipFill>
              <p:spPr>
                <a:xfrm>
                  <a:off x="4106943" y="1254788"/>
                  <a:ext cx="622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E28F4F76-19F3-4A9A-9D9E-BC405FCE4680}"/>
                    </a:ext>
                  </a:extLst>
                </p14:cNvPr>
                <p14:cNvContentPartPr/>
                <p14:nvPr/>
              </p14:nvContentPartPr>
              <p14:xfrm>
                <a:off x="4144743" y="1194308"/>
                <a:ext cx="561240" cy="108360"/>
              </p14:xfrm>
            </p:contentPart>
          </mc:Choice>
          <mc:Fallback xmlns="">
            <p:pic>
              <p:nvPicPr>
                <p:cNvPr id="27" name="Ink 26">
                  <a:extLst>
                    <a:ext uri="{FF2B5EF4-FFF2-40B4-BE49-F238E27FC236}">
                      <a16:creationId xmlns:a16="http://schemas.microsoft.com/office/drawing/2014/main" id="{E28F4F76-19F3-4A9A-9D9E-BC405FCE4680}"/>
                    </a:ext>
                  </a:extLst>
                </p:cNvPr>
                <p:cNvPicPr/>
                <p:nvPr/>
              </p:nvPicPr>
              <p:blipFill>
                <a:blip r:embed="rId38"/>
                <a:stretch>
                  <a:fillRect/>
                </a:stretch>
              </p:blipFill>
              <p:spPr>
                <a:xfrm>
                  <a:off x="4136103" y="1185308"/>
                  <a:ext cx="578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4FDD1FEF-7DBE-4425-BB9B-22C1B3F16923}"/>
                    </a:ext>
                  </a:extLst>
                </p14:cNvPr>
                <p14:cNvContentPartPr/>
                <p14:nvPr/>
              </p14:nvContentPartPr>
              <p14:xfrm>
                <a:off x="4636503" y="1182788"/>
                <a:ext cx="28440" cy="593640"/>
              </p14:xfrm>
            </p:contentPart>
          </mc:Choice>
          <mc:Fallback xmlns="">
            <p:pic>
              <p:nvPicPr>
                <p:cNvPr id="28" name="Ink 27">
                  <a:extLst>
                    <a:ext uri="{FF2B5EF4-FFF2-40B4-BE49-F238E27FC236}">
                      <a16:creationId xmlns:a16="http://schemas.microsoft.com/office/drawing/2014/main" id="{4FDD1FEF-7DBE-4425-BB9B-22C1B3F16923}"/>
                    </a:ext>
                  </a:extLst>
                </p:cNvPr>
                <p:cNvPicPr/>
                <p:nvPr/>
              </p:nvPicPr>
              <p:blipFill>
                <a:blip r:embed="rId40"/>
                <a:stretch>
                  <a:fillRect/>
                </a:stretch>
              </p:blipFill>
              <p:spPr>
                <a:xfrm>
                  <a:off x="4627503" y="1173788"/>
                  <a:ext cx="4608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FDBED179-C78D-4D4B-9E1F-ED8E0D250E34}"/>
                    </a:ext>
                  </a:extLst>
                </p14:cNvPr>
                <p14:cNvContentPartPr/>
                <p14:nvPr/>
              </p14:nvContentPartPr>
              <p14:xfrm>
                <a:off x="4094703" y="1704428"/>
                <a:ext cx="447480" cy="138960"/>
              </p14:xfrm>
            </p:contentPart>
          </mc:Choice>
          <mc:Fallback xmlns="">
            <p:pic>
              <p:nvPicPr>
                <p:cNvPr id="29" name="Ink 28">
                  <a:extLst>
                    <a:ext uri="{FF2B5EF4-FFF2-40B4-BE49-F238E27FC236}">
                      <a16:creationId xmlns:a16="http://schemas.microsoft.com/office/drawing/2014/main" id="{FDBED179-C78D-4D4B-9E1F-ED8E0D250E34}"/>
                    </a:ext>
                  </a:extLst>
                </p:cNvPr>
                <p:cNvPicPr/>
                <p:nvPr/>
              </p:nvPicPr>
              <p:blipFill>
                <a:blip r:embed="rId42"/>
                <a:stretch>
                  <a:fillRect/>
                </a:stretch>
              </p:blipFill>
              <p:spPr>
                <a:xfrm>
                  <a:off x="4085703" y="1695428"/>
                  <a:ext cx="465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8F427C82-932F-4531-8FAF-813C35FACEAB}"/>
                    </a:ext>
                  </a:extLst>
                </p14:cNvPr>
                <p14:cNvContentPartPr/>
                <p14:nvPr/>
              </p14:nvContentPartPr>
              <p14:xfrm>
                <a:off x="4195143" y="1315988"/>
                <a:ext cx="98640" cy="114480"/>
              </p14:xfrm>
            </p:contentPart>
          </mc:Choice>
          <mc:Fallback xmlns="">
            <p:pic>
              <p:nvPicPr>
                <p:cNvPr id="31" name="Ink 30">
                  <a:extLst>
                    <a:ext uri="{FF2B5EF4-FFF2-40B4-BE49-F238E27FC236}">
                      <a16:creationId xmlns:a16="http://schemas.microsoft.com/office/drawing/2014/main" id="{8F427C82-932F-4531-8FAF-813C35FACEAB}"/>
                    </a:ext>
                  </a:extLst>
                </p:cNvPr>
                <p:cNvPicPr/>
                <p:nvPr/>
              </p:nvPicPr>
              <p:blipFill>
                <a:blip r:embed="rId44"/>
                <a:stretch>
                  <a:fillRect/>
                </a:stretch>
              </p:blipFill>
              <p:spPr>
                <a:xfrm>
                  <a:off x="4186143" y="1307348"/>
                  <a:ext cx="1162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048" name="Ink 2047">
                  <a:extLst>
                    <a:ext uri="{FF2B5EF4-FFF2-40B4-BE49-F238E27FC236}">
                      <a16:creationId xmlns:a16="http://schemas.microsoft.com/office/drawing/2014/main" id="{EC926212-4CBD-46A1-9EFB-0F99A5B69D7F}"/>
                    </a:ext>
                  </a:extLst>
                </p14:cNvPr>
                <p14:cNvContentPartPr/>
                <p14:nvPr/>
              </p14:nvContentPartPr>
              <p14:xfrm>
                <a:off x="4330503" y="1250828"/>
                <a:ext cx="54000" cy="193320"/>
              </p14:xfrm>
            </p:contentPart>
          </mc:Choice>
          <mc:Fallback xmlns="">
            <p:pic>
              <p:nvPicPr>
                <p:cNvPr id="2048" name="Ink 2047">
                  <a:extLst>
                    <a:ext uri="{FF2B5EF4-FFF2-40B4-BE49-F238E27FC236}">
                      <a16:creationId xmlns:a16="http://schemas.microsoft.com/office/drawing/2014/main" id="{EC926212-4CBD-46A1-9EFB-0F99A5B69D7F}"/>
                    </a:ext>
                  </a:extLst>
                </p:cNvPr>
                <p:cNvPicPr/>
                <p:nvPr/>
              </p:nvPicPr>
              <p:blipFill>
                <a:blip r:embed="rId46"/>
                <a:stretch>
                  <a:fillRect/>
                </a:stretch>
              </p:blipFill>
              <p:spPr>
                <a:xfrm>
                  <a:off x="4321863" y="1241828"/>
                  <a:ext cx="71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049" name="Ink 2048">
                  <a:extLst>
                    <a:ext uri="{FF2B5EF4-FFF2-40B4-BE49-F238E27FC236}">
                      <a16:creationId xmlns:a16="http://schemas.microsoft.com/office/drawing/2014/main" id="{3B21BF1B-400A-4B0C-B46A-491A5176A957}"/>
                    </a:ext>
                  </a:extLst>
                </p14:cNvPr>
                <p14:cNvContentPartPr/>
                <p14:nvPr/>
              </p14:nvContentPartPr>
              <p14:xfrm>
                <a:off x="4308903" y="1354868"/>
                <a:ext cx="96840" cy="48240"/>
              </p14:xfrm>
            </p:contentPart>
          </mc:Choice>
          <mc:Fallback xmlns="">
            <p:pic>
              <p:nvPicPr>
                <p:cNvPr id="2049" name="Ink 2048">
                  <a:extLst>
                    <a:ext uri="{FF2B5EF4-FFF2-40B4-BE49-F238E27FC236}">
                      <a16:creationId xmlns:a16="http://schemas.microsoft.com/office/drawing/2014/main" id="{3B21BF1B-400A-4B0C-B46A-491A5176A957}"/>
                    </a:ext>
                  </a:extLst>
                </p:cNvPr>
                <p:cNvPicPr/>
                <p:nvPr/>
              </p:nvPicPr>
              <p:blipFill>
                <a:blip r:embed="rId48"/>
                <a:stretch>
                  <a:fillRect/>
                </a:stretch>
              </p:blipFill>
              <p:spPr>
                <a:xfrm>
                  <a:off x="4299903" y="1346228"/>
                  <a:ext cx="1144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51" name="Ink 2050">
                  <a:extLst>
                    <a:ext uri="{FF2B5EF4-FFF2-40B4-BE49-F238E27FC236}">
                      <a16:creationId xmlns:a16="http://schemas.microsoft.com/office/drawing/2014/main" id="{113C6548-1CBE-4BE9-9D8A-BC9F782359C1}"/>
                    </a:ext>
                  </a:extLst>
                </p14:cNvPr>
                <p14:cNvContentPartPr/>
                <p14:nvPr/>
              </p14:nvContentPartPr>
              <p14:xfrm>
                <a:off x="4431663" y="1224188"/>
                <a:ext cx="82800" cy="203400"/>
              </p14:xfrm>
            </p:contentPart>
          </mc:Choice>
          <mc:Fallback xmlns="">
            <p:pic>
              <p:nvPicPr>
                <p:cNvPr id="2051" name="Ink 2050">
                  <a:extLst>
                    <a:ext uri="{FF2B5EF4-FFF2-40B4-BE49-F238E27FC236}">
                      <a16:creationId xmlns:a16="http://schemas.microsoft.com/office/drawing/2014/main" id="{113C6548-1CBE-4BE9-9D8A-BC9F782359C1}"/>
                    </a:ext>
                  </a:extLst>
                </p:cNvPr>
                <p:cNvPicPr/>
                <p:nvPr/>
              </p:nvPicPr>
              <p:blipFill>
                <a:blip r:embed="rId50"/>
                <a:stretch>
                  <a:fillRect/>
                </a:stretch>
              </p:blipFill>
              <p:spPr>
                <a:xfrm>
                  <a:off x="4422663" y="1215548"/>
                  <a:ext cx="1004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052" name="Ink 2051">
                  <a:extLst>
                    <a:ext uri="{FF2B5EF4-FFF2-40B4-BE49-F238E27FC236}">
                      <a16:creationId xmlns:a16="http://schemas.microsoft.com/office/drawing/2014/main" id="{47554421-4711-4E53-87C7-093707A47B9D}"/>
                    </a:ext>
                  </a:extLst>
                </p14:cNvPr>
                <p14:cNvContentPartPr/>
                <p14:nvPr/>
              </p14:nvContentPartPr>
              <p14:xfrm>
                <a:off x="4381263" y="1323908"/>
                <a:ext cx="135360" cy="82800"/>
              </p14:xfrm>
            </p:contentPart>
          </mc:Choice>
          <mc:Fallback xmlns="">
            <p:pic>
              <p:nvPicPr>
                <p:cNvPr id="2052" name="Ink 2051">
                  <a:extLst>
                    <a:ext uri="{FF2B5EF4-FFF2-40B4-BE49-F238E27FC236}">
                      <a16:creationId xmlns:a16="http://schemas.microsoft.com/office/drawing/2014/main" id="{47554421-4711-4E53-87C7-093707A47B9D}"/>
                    </a:ext>
                  </a:extLst>
                </p:cNvPr>
                <p:cNvPicPr/>
                <p:nvPr/>
              </p:nvPicPr>
              <p:blipFill>
                <a:blip r:embed="rId52"/>
                <a:stretch>
                  <a:fillRect/>
                </a:stretch>
              </p:blipFill>
              <p:spPr>
                <a:xfrm>
                  <a:off x="4372623" y="1314908"/>
                  <a:ext cx="153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053" name="Ink 2052">
                  <a:extLst>
                    <a:ext uri="{FF2B5EF4-FFF2-40B4-BE49-F238E27FC236}">
                      <a16:creationId xmlns:a16="http://schemas.microsoft.com/office/drawing/2014/main" id="{8FA28966-3B1D-4CC3-AA76-3E4B268DB987}"/>
                    </a:ext>
                  </a:extLst>
                </p14:cNvPr>
                <p14:cNvContentPartPr/>
                <p14:nvPr/>
              </p14:nvContentPartPr>
              <p14:xfrm>
                <a:off x="4531023" y="1283948"/>
                <a:ext cx="51480" cy="114840"/>
              </p14:xfrm>
            </p:contentPart>
          </mc:Choice>
          <mc:Fallback xmlns="">
            <p:pic>
              <p:nvPicPr>
                <p:cNvPr id="2053" name="Ink 2052">
                  <a:extLst>
                    <a:ext uri="{FF2B5EF4-FFF2-40B4-BE49-F238E27FC236}">
                      <a16:creationId xmlns:a16="http://schemas.microsoft.com/office/drawing/2014/main" id="{8FA28966-3B1D-4CC3-AA76-3E4B268DB987}"/>
                    </a:ext>
                  </a:extLst>
                </p:cNvPr>
                <p:cNvPicPr/>
                <p:nvPr/>
              </p:nvPicPr>
              <p:blipFill>
                <a:blip r:embed="rId54"/>
                <a:stretch>
                  <a:fillRect/>
                </a:stretch>
              </p:blipFill>
              <p:spPr>
                <a:xfrm>
                  <a:off x="4522383" y="1274948"/>
                  <a:ext cx="691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054" name="Ink 2053">
                  <a:extLst>
                    <a:ext uri="{FF2B5EF4-FFF2-40B4-BE49-F238E27FC236}">
                      <a16:creationId xmlns:a16="http://schemas.microsoft.com/office/drawing/2014/main" id="{707E0347-3EE4-4194-BDCA-24F4849B9EA3}"/>
                    </a:ext>
                  </a:extLst>
                </p14:cNvPr>
                <p14:cNvContentPartPr/>
                <p14:nvPr/>
              </p14:nvContentPartPr>
              <p14:xfrm>
                <a:off x="4558743" y="1258748"/>
                <a:ext cx="78480" cy="133920"/>
              </p14:xfrm>
            </p:contentPart>
          </mc:Choice>
          <mc:Fallback xmlns="">
            <p:pic>
              <p:nvPicPr>
                <p:cNvPr id="2054" name="Ink 2053">
                  <a:extLst>
                    <a:ext uri="{FF2B5EF4-FFF2-40B4-BE49-F238E27FC236}">
                      <a16:creationId xmlns:a16="http://schemas.microsoft.com/office/drawing/2014/main" id="{707E0347-3EE4-4194-BDCA-24F4849B9EA3}"/>
                    </a:ext>
                  </a:extLst>
                </p:cNvPr>
                <p:cNvPicPr/>
                <p:nvPr/>
              </p:nvPicPr>
              <p:blipFill>
                <a:blip r:embed="rId56"/>
                <a:stretch>
                  <a:fillRect/>
                </a:stretch>
              </p:blipFill>
              <p:spPr>
                <a:xfrm>
                  <a:off x="4549743" y="1249748"/>
                  <a:ext cx="961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056" name="Ink 2055">
                  <a:extLst>
                    <a:ext uri="{FF2B5EF4-FFF2-40B4-BE49-F238E27FC236}">
                      <a16:creationId xmlns:a16="http://schemas.microsoft.com/office/drawing/2014/main" id="{20E732EB-9229-4F13-BC91-2F675D36731E}"/>
                    </a:ext>
                  </a:extLst>
                </p14:cNvPr>
                <p14:cNvContentPartPr/>
                <p14:nvPr/>
              </p14:nvContentPartPr>
              <p14:xfrm>
                <a:off x="4865463" y="1223468"/>
                <a:ext cx="42480" cy="429120"/>
              </p14:xfrm>
            </p:contentPart>
          </mc:Choice>
          <mc:Fallback xmlns="">
            <p:pic>
              <p:nvPicPr>
                <p:cNvPr id="2056" name="Ink 2055">
                  <a:extLst>
                    <a:ext uri="{FF2B5EF4-FFF2-40B4-BE49-F238E27FC236}">
                      <a16:creationId xmlns:a16="http://schemas.microsoft.com/office/drawing/2014/main" id="{20E732EB-9229-4F13-BC91-2F675D36731E}"/>
                    </a:ext>
                  </a:extLst>
                </p:cNvPr>
                <p:cNvPicPr/>
                <p:nvPr/>
              </p:nvPicPr>
              <p:blipFill>
                <a:blip r:embed="rId58"/>
                <a:stretch>
                  <a:fillRect/>
                </a:stretch>
              </p:blipFill>
              <p:spPr>
                <a:xfrm>
                  <a:off x="4856823" y="1214468"/>
                  <a:ext cx="601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57" name="Ink 2056">
                  <a:extLst>
                    <a:ext uri="{FF2B5EF4-FFF2-40B4-BE49-F238E27FC236}">
                      <a16:creationId xmlns:a16="http://schemas.microsoft.com/office/drawing/2014/main" id="{3F883BBE-5C76-4DF7-A514-3C97DD8A25F8}"/>
                    </a:ext>
                  </a:extLst>
                </p14:cNvPr>
                <p14:cNvContentPartPr/>
                <p14:nvPr/>
              </p14:nvContentPartPr>
              <p14:xfrm>
                <a:off x="4811823" y="1160108"/>
                <a:ext cx="808200" cy="126000"/>
              </p14:xfrm>
            </p:contentPart>
          </mc:Choice>
          <mc:Fallback xmlns="">
            <p:pic>
              <p:nvPicPr>
                <p:cNvPr id="2057" name="Ink 2056">
                  <a:extLst>
                    <a:ext uri="{FF2B5EF4-FFF2-40B4-BE49-F238E27FC236}">
                      <a16:creationId xmlns:a16="http://schemas.microsoft.com/office/drawing/2014/main" id="{3F883BBE-5C76-4DF7-A514-3C97DD8A25F8}"/>
                    </a:ext>
                  </a:extLst>
                </p:cNvPr>
                <p:cNvPicPr/>
                <p:nvPr/>
              </p:nvPicPr>
              <p:blipFill>
                <a:blip r:embed="rId60"/>
                <a:stretch>
                  <a:fillRect/>
                </a:stretch>
              </p:blipFill>
              <p:spPr>
                <a:xfrm>
                  <a:off x="4803183" y="1151108"/>
                  <a:ext cx="825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058" name="Ink 2057">
                  <a:extLst>
                    <a:ext uri="{FF2B5EF4-FFF2-40B4-BE49-F238E27FC236}">
                      <a16:creationId xmlns:a16="http://schemas.microsoft.com/office/drawing/2014/main" id="{558811C3-A1E8-4BA4-9CEA-2E855C43829B}"/>
                    </a:ext>
                  </a:extLst>
                </p14:cNvPr>
                <p14:cNvContentPartPr/>
                <p14:nvPr/>
              </p14:nvContentPartPr>
              <p14:xfrm>
                <a:off x="4895343" y="1729268"/>
                <a:ext cx="654840" cy="44280"/>
              </p14:xfrm>
            </p:contentPart>
          </mc:Choice>
          <mc:Fallback xmlns="">
            <p:pic>
              <p:nvPicPr>
                <p:cNvPr id="2058" name="Ink 2057">
                  <a:extLst>
                    <a:ext uri="{FF2B5EF4-FFF2-40B4-BE49-F238E27FC236}">
                      <a16:creationId xmlns:a16="http://schemas.microsoft.com/office/drawing/2014/main" id="{558811C3-A1E8-4BA4-9CEA-2E855C43829B}"/>
                    </a:ext>
                  </a:extLst>
                </p:cNvPr>
                <p:cNvPicPr/>
                <p:nvPr/>
              </p:nvPicPr>
              <p:blipFill>
                <a:blip r:embed="rId62"/>
                <a:stretch>
                  <a:fillRect/>
                </a:stretch>
              </p:blipFill>
              <p:spPr>
                <a:xfrm>
                  <a:off x="4886343" y="1720268"/>
                  <a:ext cx="6724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59" name="Ink 2058">
                  <a:extLst>
                    <a:ext uri="{FF2B5EF4-FFF2-40B4-BE49-F238E27FC236}">
                      <a16:creationId xmlns:a16="http://schemas.microsoft.com/office/drawing/2014/main" id="{DBD1B382-BC9D-4844-B45F-7CCA12E16F6E}"/>
                    </a:ext>
                  </a:extLst>
                </p14:cNvPr>
                <p14:cNvContentPartPr/>
                <p14:nvPr/>
              </p14:nvContentPartPr>
              <p14:xfrm>
                <a:off x="5514183" y="1187108"/>
                <a:ext cx="49320" cy="639360"/>
              </p14:xfrm>
            </p:contentPart>
          </mc:Choice>
          <mc:Fallback xmlns="">
            <p:pic>
              <p:nvPicPr>
                <p:cNvPr id="2059" name="Ink 2058">
                  <a:extLst>
                    <a:ext uri="{FF2B5EF4-FFF2-40B4-BE49-F238E27FC236}">
                      <a16:creationId xmlns:a16="http://schemas.microsoft.com/office/drawing/2014/main" id="{DBD1B382-BC9D-4844-B45F-7CCA12E16F6E}"/>
                    </a:ext>
                  </a:extLst>
                </p:cNvPr>
                <p:cNvPicPr/>
                <p:nvPr/>
              </p:nvPicPr>
              <p:blipFill>
                <a:blip r:embed="rId64"/>
                <a:stretch>
                  <a:fillRect/>
                </a:stretch>
              </p:blipFill>
              <p:spPr>
                <a:xfrm>
                  <a:off x="5505543" y="1178468"/>
                  <a:ext cx="6696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060" name="Ink 2059">
                  <a:extLst>
                    <a:ext uri="{FF2B5EF4-FFF2-40B4-BE49-F238E27FC236}">
                      <a16:creationId xmlns:a16="http://schemas.microsoft.com/office/drawing/2014/main" id="{BAB25DB7-812A-4D15-A540-BDE56AECDDA2}"/>
                    </a:ext>
                  </a:extLst>
                </p14:cNvPr>
                <p14:cNvContentPartPr/>
                <p14:nvPr/>
              </p14:nvContentPartPr>
              <p14:xfrm>
                <a:off x="4911183" y="1356308"/>
                <a:ext cx="97200" cy="197640"/>
              </p14:xfrm>
            </p:contentPart>
          </mc:Choice>
          <mc:Fallback xmlns="">
            <p:pic>
              <p:nvPicPr>
                <p:cNvPr id="2060" name="Ink 2059">
                  <a:extLst>
                    <a:ext uri="{FF2B5EF4-FFF2-40B4-BE49-F238E27FC236}">
                      <a16:creationId xmlns:a16="http://schemas.microsoft.com/office/drawing/2014/main" id="{BAB25DB7-812A-4D15-A540-BDE56AECDDA2}"/>
                    </a:ext>
                  </a:extLst>
                </p:cNvPr>
                <p:cNvPicPr/>
                <p:nvPr/>
              </p:nvPicPr>
              <p:blipFill>
                <a:blip r:embed="rId66"/>
                <a:stretch>
                  <a:fillRect/>
                </a:stretch>
              </p:blipFill>
              <p:spPr>
                <a:xfrm>
                  <a:off x="4902183" y="1347308"/>
                  <a:ext cx="114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61" name="Ink 2060">
                  <a:extLst>
                    <a:ext uri="{FF2B5EF4-FFF2-40B4-BE49-F238E27FC236}">
                      <a16:creationId xmlns:a16="http://schemas.microsoft.com/office/drawing/2014/main" id="{4BBE61C0-86A4-4560-A890-03EFC790AC3E}"/>
                    </a:ext>
                  </a:extLst>
                </p14:cNvPr>
                <p14:cNvContentPartPr/>
                <p14:nvPr/>
              </p14:nvContentPartPr>
              <p14:xfrm>
                <a:off x="4975263" y="1352348"/>
                <a:ext cx="102960" cy="147600"/>
              </p14:xfrm>
            </p:contentPart>
          </mc:Choice>
          <mc:Fallback xmlns="">
            <p:pic>
              <p:nvPicPr>
                <p:cNvPr id="2061" name="Ink 2060">
                  <a:extLst>
                    <a:ext uri="{FF2B5EF4-FFF2-40B4-BE49-F238E27FC236}">
                      <a16:creationId xmlns:a16="http://schemas.microsoft.com/office/drawing/2014/main" id="{4BBE61C0-86A4-4560-A890-03EFC790AC3E}"/>
                    </a:ext>
                  </a:extLst>
                </p:cNvPr>
                <p:cNvPicPr/>
                <p:nvPr/>
              </p:nvPicPr>
              <p:blipFill>
                <a:blip r:embed="rId68"/>
                <a:stretch>
                  <a:fillRect/>
                </a:stretch>
              </p:blipFill>
              <p:spPr>
                <a:xfrm>
                  <a:off x="4966263" y="1343348"/>
                  <a:ext cx="1206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62" name="Ink 2061">
                  <a:extLst>
                    <a:ext uri="{FF2B5EF4-FFF2-40B4-BE49-F238E27FC236}">
                      <a16:creationId xmlns:a16="http://schemas.microsoft.com/office/drawing/2014/main" id="{4B028E4F-2F52-4672-AC1C-7ECB14F0392B}"/>
                    </a:ext>
                  </a:extLst>
                </p14:cNvPr>
                <p14:cNvContentPartPr/>
                <p14:nvPr/>
              </p14:nvContentPartPr>
              <p14:xfrm>
                <a:off x="5113863" y="1281428"/>
                <a:ext cx="16560" cy="191520"/>
              </p14:xfrm>
            </p:contentPart>
          </mc:Choice>
          <mc:Fallback xmlns="">
            <p:pic>
              <p:nvPicPr>
                <p:cNvPr id="2062" name="Ink 2061">
                  <a:extLst>
                    <a:ext uri="{FF2B5EF4-FFF2-40B4-BE49-F238E27FC236}">
                      <a16:creationId xmlns:a16="http://schemas.microsoft.com/office/drawing/2014/main" id="{4B028E4F-2F52-4672-AC1C-7ECB14F0392B}"/>
                    </a:ext>
                  </a:extLst>
                </p:cNvPr>
                <p:cNvPicPr/>
                <p:nvPr/>
              </p:nvPicPr>
              <p:blipFill>
                <a:blip r:embed="rId70"/>
                <a:stretch>
                  <a:fillRect/>
                </a:stretch>
              </p:blipFill>
              <p:spPr>
                <a:xfrm>
                  <a:off x="5104863" y="1272428"/>
                  <a:ext cx="34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63" name="Ink 2062">
                  <a:extLst>
                    <a:ext uri="{FF2B5EF4-FFF2-40B4-BE49-F238E27FC236}">
                      <a16:creationId xmlns:a16="http://schemas.microsoft.com/office/drawing/2014/main" id="{6F26B6B2-6552-4D0E-A8F9-3294CAB0F1F2}"/>
                    </a:ext>
                  </a:extLst>
                </p14:cNvPr>
                <p14:cNvContentPartPr/>
                <p14:nvPr/>
              </p14:nvContentPartPr>
              <p14:xfrm>
                <a:off x="5149143" y="1273148"/>
                <a:ext cx="70560" cy="183240"/>
              </p14:xfrm>
            </p:contentPart>
          </mc:Choice>
          <mc:Fallback xmlns="">
            <p:pic>
              <p:nvPicPr>
                <p:cNvPr id="2063" name="Ink 2062">
                  <a:extLst>
                    <a:ext uri="{FF2B5EF4-FFF2-40B4-BE49-F238E27FC236}">
                      <a16:creationId xmlns:a16="http://schemas.microsoft.com/office/drawing/2014/main" id="{6F26B6B2-6552-4D0E-A8F9-3294CAB0F1F2}"/>
                    </a:ext>
                  </a:extLst>
                </p:cNvPr>
                <p:cNvPicPr/>
                <p:nvPr/>
              </p:nvPicPr>
              <p:blipFill>
                <a:blip r:embed="rId72"/>
                <a:stretch>
                  <a:fillRect/>
                </a:stretch>
              </p:blipFill>
              <p:spPr>
                <a:xfrm>
                  <a:off x="5140503" y="1264148"/>
                  <a:ext cx="88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64" name="Ink 2063">
                  <a:extLst>
                    <a:ext uri="{FF2B5EF4-FFF2-40B4-BE49-F238E27FC236}">
                      <a16:creationId xmlns:a16="http://schemas.microsoft.com/office/drawing/2014/main" id="{3FD91E0E-3DB1-4921-9FAC-E42A24C3F43D}"/>
                    </a:ext>
                  </a:extLst>
                </p14:cNvPr>
                <p14:cNvContentPartPr/>
                <p14:nvPr/>
              </p14:nvContentPartPr>
              <p14:xfrm>
                <a:off x="5209983" y="1291868"/>
                <a:ext cx="125280" cy="167040"/>
              </p14:xfrm>
            </p:contentPart>
          </mc:Choice>
          <mc:Fallback xmlns="">
            <p:pic>
              <p:nvPicPr>
                <p:cNvPr id="2064" name="Ink 2063">
                  <a:extLst>
                    <a:ext uri="{FF2B5EF4-FFF2-40B4-BE49-F238E27FC236}">
                      <a16:creationId xmlns:a16="http://schemas.microsoft.com/office/drawing/2014/main" id="{3FD91E0E-3DB1-4921-9FAC-E42A24C3F43D}"/>
                    </a:ext>
                  </a:extLst>
                </p:cNvPr>
                <p:cNvPicPr/>
                <p:nvPr/>
              </p:nvPicPr>
              <p:blipFill>
                <a:blip r:embed="rId74"/>
                <a:stretch>
                  <a:fillRect/>
                </a:stretch>
              </p:blipFill>
              <p:spPr>
                <a:xfrm>
                  <a:off x="5200983" y="1282868"/>
                  <a:ext cx="142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65" name="Ink 2064">
                  <a:extLst>
                    <a:ext uri="{FF2B5EF4-FFF2-40B4-BE49-F238E27FC236}">
                      <a16:creationId xmlns:a16="http://schemas.microsoft.com/office/drawing/2014/main" id="{133A701B-CDE1-45C8-8326-0942B31223C6}"/>
                    </a:ext>
                  </a:extLst>
                </p14:cNvPr>
                <p14:cNvContentPartPr/>
                <p14:nvPr/>
              </p14:nvContentPartPr>
              <p14:xfrm>
                <a:off x="5282343" y="1319948"/>
                <a:ext cx="108360" cy="132840"/>
              </p14:xfrm>
            </p:contentPart>
          </mc:Choice>
          <mc:Fallback xmlns="">
            <p:pic>
              <p:nvPicPr>
                <p:cNvPr id="2065" name="Ink 2064">
                  <a:extLst>
                    <a:ext uri="{FF2B5EF4-FFF2-40B4-BE49-F238E27FC236}">
                      <a16:creationId xmlns:a16="http://schemas.microsoft.com/office/drawing/2014/main" id="{133A701B-CDE1-45C8-8326-0942B31223C6}"/>
                    </a:ext>
                  </a:extLst>
                </p:cNvPr>
                <p:cNvPicPr/>
                <p:nvPr/>
              </p:nvPicPr>
              <p:blipFill>
                <a:blip r:embed="rId76"/>
                <a:stretch>
                  <a:fillRect/>
                </a:stretch>
              </p:blipFill>
              <p:spPr>
                <a:xfrm>
                  <a:off x="5273343" y="1311308"/>
                  <a:ext cx="126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66" name="Ink 2065">
                  <a:extLst>
                    <a:ext uri="{FF2B5EF4-FFF2-40B4-BE49-F238E27FC236}">
                      <a16:creationId xmlns:a16="http://schemas.microsoft.com/office/drawing/2014/main" id="{BB238A71-59E7-4793-93FC-CDEE59E2F9DD}"/>
                    </a:ext>
                  </a:extLst>
                </p14:cNvPr>
                <p14:cNvContentPartPr/>
                <p14:nvPr/>
              </p14:nvContentPartPr>
              <p14:xfrm>
                <a:off x="5391783" y="1243628"/>
                <a:ext cx="27360" cy="197640"/>
              </p14:xfrm>
            </p:contentPart>
          </mc:Choice>
          <mc:Fallback xmlns="">
            <p:pic>
              <p:nvPicPr>
                <p:cNvPr id="2066" name="Ink 2065">
                  <a:extLst>
                    <a:ext uri="{FF2B5EF4-FFF2-40B4-BE49-F238E27FC236}">
                      <a16:creationId xmlns:a16="http://schemas.microsoft.com/office/drawing/2014/main" id="{BB238A71-59E7-4793-93FC-CDEE59E2F9DD}"/>
                    </a:ext>
                  </a:extLst>
                </p:cNvPr>
                <p:cNvPicPr/>
                <p:nvPr/>
              </p:nvPicPr>
              <p:blipFill>
                <a:blip r:embed="rId78"/>
                <a:stretch>
                  <a:fillRect/>
                </a:stretch>
              </p:blipFill>
              <p:spPr>
                <a:xfrm>
                  <a:off x="5382783" y="1234628"/>
                  <a:ext cx="450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67" name="Ink 2066">
                  <a:extLst>
                    <a:ext uri="{FF2B5EF4-FFF2-40B4-BE49-F238E27FC236}">
                      <a16:creationId xmlns:a16="http://schemas.microsoft.com/office/drawing/2014/main" id="{23B046A9-8B93-45A6-83DC-BF7138E8A521}"/>
                    </a:ext>
                  </a:extLst>
                </p14:cNvPr>
                <p14:cNvContentPartPr/>
                <p14:nvPr/>
              </p14:nvContentPartPr>
              <p14:xfrm>
                <a:off x="5425623" y="1306628"/>
                <a:ext cx="89640" cy="135360"/>
              </p14:xfrm>
            </p:contentPart>
          </mc:Choice>
          <mc:Fallback xmlns="">
            <p:pic>
              <p:nvPicPr>
                <p:cNvPr id="2067" name="Ink 2066">
                  <a:extLst>
                    <a:ext uri="{FF2B5EF4-FFF2-40B4-BE49-F238E27FC236}">
                      <a16:creationId xmlns:a16="http://schemas.microsoft.com/office/drawing/2014/main" id="{23B046A9-8B93-45A6-83DC-BF7138E8A521}"/>
                    </a:ext>
                  </a:extLst>
                </p:cNvPr>
                <p:cNvPicPr/>
                <p:nvPr/>
              </p:nvPicPr>
              <p:blipFill>
                <a:blip r:embed="rId80"/>
                <a:stretch>
                  <a:fillRect/>
                </a:stretch>
              </p:blipFill>
              <p:spPr>
                <a:xfrm>
                  <a:off x="5416623" y="1297628"/>
                  <a:ext cx="107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68" name="Ink 2067">
                  <a:extLst>
                    <a:ext uri="{FF2B5EF4-FFF2-40B4-BE49-F238E27FC236}">
                      <a16:creationId xmlns:a16="http://schemas.microsoft.com/office/drawing/2014/main" id="{C456386D-D2F1-4911-A175-86385627B5D9}"/>
                    </a:ext>
                  </a:extLst>
                </p14:cNvPr>
                <p14:cNvContentPartPr/>
                <p14:nvPr/>
              </p14:nvContentPartPr>
              <p14:xfrm>
                <a:off x="5455503" y="1310948"/>
                <a:ext cx="113400" cy="152640"/>
              </p14:xfrm>
            </p:contentPart>
          </mc:Choice>
          <mc:Fallback xmlns="">
            <p:pic>
              <p:nvPicPr>
                <p:cNvPr id="2068" name="Ink 2067">
                  <a:extLst>
                    <a:ext uri="{FF2B5EF4-FFF2-40B4-BE49-F238E27FC236}">
                      <a16:creationId xmlns:a16="http://schemas.microsoft.com/office/drawing/2014/main" id="{C456386D-D2F1-4911-A175-86385627B5D9}"/>
                    </a:ext>
                  </a:extLst>
                </p:cNvPr>
                <p:cNvPicPr/>
                <p:nvPr/>
              </p:nvPicPr>
              <p:blipFill>
                <a:blip r:embed="rId82"/>
                <a:stretch>
                  <a:fillRect/>
                </a:stretch>
              </p:blipFill>
              <p:spPr>
                <a:xfrm>
                  <a:off x="5446863" y="1301948"/>
                  <a:ext cx="1310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70" name="Ink 2069">
                  <a:extLst>
                    <a:ext uri="{FF2B5EF4-FFF2-40B4-BE49-F238E27FC236}">
                      <a16:creationId xmlns:a16="http://schemas.microsoft.com/office/drawing/2014/main" id="{D1000C79-D1FA-4FE3-894E-AC4BA3CB7FA3}"/>
                    </a:ext>
                  </a:extLst>
                </p14:cNvPr>
                <p14:cNvContentPartPr/>
                <p14:nvPr/>
              </p14:nvContentPartPr>
              <p14:xfrm>
                <a:off x="5794263" y="1133108"/>
                <a:ext cx="45000" cy="521280"/>
              </p14:xfrm>
            </p:contentPart>
          </mc:Choice>
          <mc:Fallback xmlns="">
            <p:pic>
              <p:nvPicPr>
                <p:cNvPr id="2070" name="Ink 2069">
                  <a:extLst>
                    <a:ext uri="{FF2B5EF4-FFF2-40B4-BE49-F238E27FC236}">
                      <a16:creationId xmlns:a16="http://schemas.microsoft.com/office/drawing/2014/main" id="{D1000C79-D1FA-4FE3-894E-AC4BA3CB7FA3}"/>
                    </a:ext>
                  </a:extLst>
                </p:cNvPr>
                <p:cNvPicPr/>
                <p:nvPr/>
              </p:nvPicPr>
              <p:blipFill>
                <a:blip r:embed="rId84"/>
                <a:stretch>
                  <a:fillRect/>
                </a:stretch>
              </p:blipFill>
              <p:spPr>
                <a:xfrm>
                  <a:off x="5785263" y="1124108"/>
                  <a:ext cx="6264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71" name="Ink 2070">
                  <a:extLst>
                    <a:ext uri="{FF2B5EF4-FFF2-40B4-BE49-F238E27FC236}">
                      <a16:creationId xmlns:a16="http://schemas.microsoft.com/office/drawing/2014/main" id="{315ECA29-4CF2-4AC4-BB58-9EB24284DE2D}"/>
                    </a:ext>
                  </a:extLst>
                </p14:cNvPr>
                <p14:cNvContentPartPr/>
                <p14:nvPr/>
              </p14:nvContentPartPr>
              <p14:xfrm>
                <a:off x="5800743" y="1056068"/>
                <a:ext cx="895320" cy="110520"/>
              </p14:xfrm>
            </p:contentPart>
          </mc:Choice>
          <mc:Fallback xmlns="">
            <p:pic>
              <p:nvPicPr>
                <p:cNvPr id="2071" name="Ink 2070">
                  <a:extLst>
                    <a:ext uri="{FF2B5EF4-FFF2-40B4-BE49-F238E27FC236}">
                      <a16:creationId xmlns:a16="http://schemas.microsoft.com/office/drawing/2014/main" id="{315ECA29-4CF2-4AC4-BB58-9EB24284DE2D}"/>
                    </a:ext>
                  </a:extLst>
                </p:cNvPr>
                <p:cNvPicPr/>
                <p:nvPr/>
              </p:nvPicPr>
              <p:blipFill>
                <a:blip r:embed="rId86"/>
                <a:stretch>
                  <a:fillRect/>
                </a:stretch>
              </p:blipFill>
              <p:spPr>
                <a:xfrm>
                  <a:off x="5792103" y="1047428"/>
                  <a:ext cx="912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72" name="Ink 2071">
                  <a:extLst>
                    <a:ext uri="{FF2B5EF4-FFF2-40B4-BE49-F238E27FC236}">
                      <a16:creationId xmlns:a16="http://schemas.microsoft.com/office/drawing/2014/main" id="{8B60F3D4-6CFE-4778-8167-36D0772FE1CE}"/>
                    </a:ext>
                  </a:extLst>
                </p14:cNvPr>
                <p14:cNvContentPartPr/>
                <p14:nvPr/>
              </p14:nvContentPartPr>
              <p14:xfrm>
                <a:off x="5836023" y="1659068"/>
                <a:ext cx="835200" cy="160560"/>
              </p14:xfrm>
            </p:contentPart>
          </mc:Choice>
          <mc:Fallback xmlns="">
            <p:pic>
              <p:nvPicPr>
                <p:cNvPr id="2072" name="Ink 2071">
                  <a:extLst>
                    <a:ext uri="{FF2B5EF4-FFF2-40B4-BE49-F238E27FC236}">
                      <a16:creationId xmlns:a16="http://schemas.microsoft.com/office/drawing/2014/main" id="{8B60F3D4-6CFE-4778-8167-36D0772FE1CE}"/>
                    </a:ext>
                  </a:extLst>
                </p:cNvPr>
                <p:cNvPicPr/>
                <p:nvPr/>
              </p:nvPicPr>
              <p:blipFill>
                <a:blip r:embed="rId88"/>
                <a:stretch>
                  <a:fillRect/>
                </a:stretch>
              </p:blipFill>
              <p:spPr>
                <a:xfrm>
                  <a:off x="5827023" y="1650068"/>
                  <a:ext cx="852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073" name="Ink 2072">
                  <a:extLst>
                    <a:ext uri="{FF2B5EF4-FFF2-40B4-BE49-F238E27FC236}">
                      <a16:creationId xmlns:a16="http://schemas.microsoft.com/office/drawing/2014/main" id="{3B307574-7C31-4F1F-9B11-DE3047CD543C}"/>
                    </a:ext>
                  </a:extLst>
                </p14:cNvPr>
                <p14:cNvContentPartPr/>
                <p14:nvPr/>
              </p14:nvContentPartPr>
              <p14:xfrm>
                <a:off x="6688503" y="980468"/>
                <a:ext cx="35640" cy="765000"/>
              </p14:xfrm>
            </p:contentPart>
          </mc:Choice>
          <mc:Fallback xmlns="">
            <p:pic>
              <p:nvPicPr>
                <p:cNvPr id="2073" name="Ink 2072">
                  <a:extLst>
                    <a:ext uri="{FF2B5EF4-FFF2-40B4-BE49-F238E27FC236}">
                      <a16:creationId xmlns:a16="http://schemas.microsoft.com/office/drawing/2014/main" id="{3B307574-7C31-4F1F-9B11-DE3047CD543C}"/>
                    </a:ext>
                  </a:extLst>
                </p:cNvPr>
                <p:cNvPicPr/>
                <p:nvPr/>
              </p:nvPicPr>
              <p:blipFill>
                <a:blip r:embed="rId90"/>
                <a:stretch>
                  <a:fillRect/>
                </a:stretch>
              </p:blipFill>
              <p:spPr>
                <a:xfrm>
                  <a:off x="6679503" y="971468"/>
                  <a:ext cx="5328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75" name="Ink 2074">
                  <a:extLst>
                    <a:ext uri="{FF2B5EF4-FFF2-40B4-BE49-F238E27FC236}">
                      <a16:creationId xmlns:a16="http://schemas.microsoft.com/office/drawing/2014/main" id="{3DF96A81-6373-4C33-B1FA-7E5A3F5F2F00}"/>
                    </a:ext>
                  </a:extLst>
                </p14:cNvPr>
                <p14:cNvContentPartPr/>
                <p14:nvPr/>
              </p14:nvContentPartPr>
              <p14:xfrm>
                <a:off x="5893623" y="1242188"/>
                <a:ext cx="86760" cy="281880"/>
              </p14:xfrm>
            </p:contentPart>
          </mc:Choice>
          <mc:Fallback xmlns="">
            <p:pic>
              <p:nvPicPr>
                <p:cNvPr id="2075" name="Ink 2074">
                  <a:extLst>
                    <a:ext uri="{FF2B5EF4-FFF2-40B4-BE49-F238E27FC236}">
                      <a16:creationId xmlns:a16="http://schemas.microsoft.com/office/drawing/2014/main" id="{3DF96A81-6373-4C33-B1FA-7E5A3F5F2F00}"/>
                    </a:ext>
                  </a:extLst>
                </p:cNvPr>
                <p:cNvPicPr/>
                <p:nvPr/>
              </p:nvPicPr>
              <p:blipFill>
                <a:blip r:embed="rId92"/>
                <a:stretch>
                  <a:fillRect/>
                </a:stretch>
              </p:blipFill>
              <p:spPr>
                <a:xfrm>
                  <a:off x="5884623" y="1233548"/>
                  <a:ext cx="1044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76" name="Ink 2075">
                  <a:extLst>
                    <a:ext uri="{FF2B5EF4-FFF2-40B4-BE49-F238E27FC236}">
                      <a16:creationId xmlns:a16="http://schemas.microsoft.com/office/drawing/2014/main" id="{AC858395-5776-4193-B6CC-64F1DD414CAD}"/>
                    </a:ext>
                  </a:extLst>
                </p14:cNvPr>
                <p14:cNvContentPartPr/>
                <p14:nvPr/>
              </p14:nvContentPartPr>
              <p14:xfrm>
                <a:off x="5855103" y="1405268"/>
                <a:ext cx="125280" cy="59760"/>
              </p14:xfrm>
            </p:contentPart>
          </mc:Choice>
          <mc:Fallback xmlns="">
            <p:pic>
              <p:nvPicPr>
                <p:cNvPr id="2076" name="Ink 2075">
                  <a:extLst>
                    <a:ext uri="{FF2B5EF4-FFF2-40B4-BE49-F238E27FC236}">
                      <a16:creationId xmlns:a16="http://schemas.microsoft.com/office/drawing/2014/main" id="{AC858395-5776-4193-B6CC-64F1DD414CAD}"/>
                    </a:ext>
                  </a:extLst>
                </p:cNvPr>
                <p:cNvPicPr/>
                <p:nvPr/>
              </p:nvPicPr>
              <p:blipFill>
                <a:blip r:embed="rId94"/>
                <a:stretch>
                  <a:fillRect/>
                </a:stretch>
              </p:blipFill>
              <p:spPr>
                <a:xfrm>
                  <a:off x="5846103" y="1396628"/>
                  <a:ext cx="1429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77" name="Ink 2076">
                  <a:extLst>
                    <a:ext uri="{FF2B5EF4-FFF2-40B4-BE49-F238E27FC236}">
                      <a16:creationId xmlns:a16="http://schemas.microsoft.com/office/drawing/2014/main" id="{19E96705-C044-4FFC-9EDE-D6947284658E}"/>
                    </a:ext>
                  </a:extLst>
                </p14:cNvPr>
                <p14:cNvContentPartPr/>
                <p14:nvPr/>
              </p14:nvContentPartPr>
              <p14:xfrm>
                <a:off x="6010983" y="1221308"/>
                <a:ext cx="69840" cy="255240"/>
              </p14:xfrm>
            </p:contentPart>
          </mc:Choice>
          <mc:Fallback xmlns="">
            <p:pic>
              <p:nvPicPr>
                <p:cNvPr id="2077" name="Ink 2076">
                  <a:extLst>
                    <a:ext uri="{FF2B5EF4-FFF2-40B4-BE49-F238E27FC236}">
                      <a16:creationId xmlns:a16="http://schemas.microsoft.com/office/drawing/2014/main" id="{19E96705-C044-4FFC-9EDE-D6947284658E}"/>
                    </a:ext>
                  </a:extLst>
                </p:cNvPr>
                <p:cNvPicPr/>
                <p:nvPr/>
              </p:nvPicPr>
              <p:blipFill>
                <a:blip r:embed="rId96"/>
                <a:stretch>
                  <a:fillRect/>
                </a:stretch>
              </p:blipFill>
              <p:spPr>
                <a:xfrm>
                  <a:off x="6001983" y="1212308"/>
                  <a:ext cx="874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78" name="Ink 2077">
                  <a:extLst>
                    <a:ext uri="{FF2B5EF4-FFF2-40B4-BE49-F238E27FC236}">
                      <a16:creationId xmlns:a16="http://schemas.microsoft.com/office/drawing/2014/main" id="{85BE80CF-F958-46C5-9ED8-9FD9C4A84D6E}"/>
                    </a:ext>
                  </a:extLst>
                </p14:cNvPr>
                <p14:cNvContentPartPr/>
                <p14:nvPr/>
              </p14:nvContentPartPr>
              <p14:xfrm>
                <a:off x="6111063" y="1241108"/>
                <a:ext cx="15840" cy="23040"/>
              </p14:xfrm>
            </p:contentPart>
          </mc:Choice>
          <mc:Fallback xmlns="">
            <p:pic>
              <p:nvPicPr>
                <p:cNvPr id="2078" name="Ink 2077">
                  <a:extLst>
                    <a:ext uri="{FF2B5EF4-FFF2-40B4-BE49-F238E27FC236}">
                      <a16:creationId xmlns:a16="http://schemas.microsoft.com/office/drawing/2014/main" id="{85BE80CF-F958-46C5-9ED8-9FD9C4A84D6E}"/>
                    </a:ext>
                  </a:extLst>
                </p:cNvPr>
                <p:cNvPicPr/>
                <p:nvPr/>
              </p:nvPicPr>
              <p:blipFill>
                <a:blip r:embed="rId98"/>
                <a:stretch>
                  <a:fillRect/>
                </a:stretch>
              </p:blipFill>
              <p:spPr>
                <a:xfrm>
                  <a:off x="6102423" y="1232108"/>
                  <a:ext cx="334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79" name="Ink 2078">
                  <a:extLst>
                    <a:ext uri="{FF2B5EF4-FFF2-40B4-BE49-F238E27FC236}">
                      <a16:creationId xmlns:a16="http://schemas.microsoft.com/office/drawing/2014/main" id="{BEC69904-8CAF-4816-A37B-7FD3D76C6DAB}"/>
                    </a:ext>
                  </a:extLst>
                </p14:cNvPr>
                <p14:cNvContentPartPr/>
                <p14:nvPr/>
              </p14:nvContentPartPr>
              <p14:xfrm>
                <a:off x="6071103" y="1300148"/>
                <a:ext cx="138960" cy="253080"/>
              </p14:xfrm>
            </p:contentPart>
          </mc:Choice>
          <mc:Fallback xmlns="">
            <p:pic>
              <p:nvPicPr>
                <p:cNvPr id="2079" name="Ink 2078">
                  <a:extLst>
                    <a:ext uri="{FF2B5EF4-FFF2-40B4-BE49-F238E27FC236}">
                      <a16:creationId xmlns:a16="http://schemas.microsoft.com/office/drawing/2014/main" id="{BEC69904-8CAF-4816-A37B-7FD3D76C6DAB}"/>
                    </a:ext>
                  </a:extLst>
                </p:cNvPr>
                <p:cNvPicPr/>
                <p:nvPr/>
              </p:nvPicPr>
              <p:blipFill>
                <a:blip r:embed="rId100"/>
                <a:stretch>
                  <a:fillRect/>
                </a:stretch>
              </p:blipFill>
              <p:spPr>
                <a:xfrm>
                  <a:off x="6062463" y="1291508"/>
                  <a:ext cx="1566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080" name="Ink 2079">
                  <a:extLst>
                    <a:ext uri="{FF2B5EF4-FFF2-40B4-BE49-F238E27FC236}">
                      <a16:creationId xmlns:a16="http://schemas.microsoft.com/office/drawing/2014/main" id="{490251ED-84A8-4516-A320-C1E7D2D01CE9}"/>
                    </a:ext>
                  </a:extLst>
                </p14:cNvPr>
                <p14:cNvContentPartPr/>
                <p14:nvPr/>
              </p14:nvContentPartPr>
              <p14:xfrm>
                <a:off x="6231303" y="1245428"/>
                <a:ext cx="83520" cy="188280"/>
              </p14:xfrm>
            </p:contentPart>
          </mc:Choice>
          <mc:Fallback xmlns="">
            <p:pic>
              <p:nvPicPr>
                <p:cNvPr id="2080" name="Ink 2079">
                  <a:extLst>
                    <a:ext uri="{FF2B5EF4-FFF2-40B4-BE49-F238E27FC236}">
                      <a16:creationId xmlns:a16="http://schemas.microsoft.com/office/drawing/2014/main" id="{490251ED-84A8-4516-A320-C1E7D2D01CE9}"/>
                    </a:ext>
                  </a:extLst>
                </p:cNvPr>
                <p:cNvPicPr/>
                <p:nvPr/>
              </p:nvPicPr>
              <p:blipFill>
                <a:blip r:embed="rId102"/>
                <a:stretch>
                  <a:fillRect/>
                </a:stretch>
              </p:blipFill>
              <p:spPr>
                <a:xfrm>
                  <a:off x="6222663" y="1236788"/>
                  <a:ext cx="1011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081" name="Ink 2080">
                  <a:extLst>
                    <a:ext uri="{FF2B5EF4-FFF2-40B4-BE49-F238E27FC236}">
                      <a16:creationId xmlns:a16="http://schemas.microsoft.com/office/drawing/2014/main" id="{6BF98046-A5D0-4C66-AED1-DC7902193562}"/>
                    </a:ext>
                  </a:extLst>
                </p14:cNvPr>
                <p14:cNvContentPartPr/>
                <p14:nvPr/>
              </p14:nvContentPartPr>
              <p14:xfrm>
                <a:off x="6356943" y="1209788"/>
                <a:ext cx="23400" cy="201240"/>
              </p14:xfrm>
            </p:contentPart>
          </mc:Choice>
          <mc:Fallback xmlns="">
            <p:pic>
              <p:nvPicPr>
                <p:cNvPr id="2081" name="Ink 2080">
                  <a:extLst>
                    <a:ext uri="{FF2B5EF4-FFF2-40B4-BE49-F238E27FC236}">
                      <a16:creationId xmlns:a16="http://schemas.microsoft.com/office/drawing/2014/main" id="{6BF98046-A5D0-4C66-AED1-DC7902193562}"/>
                    </a:ext>
                  </a:extLst>
                </p:cNvPr>
                <p:cNvPicPr/>
                <p:nvPr/>
              </p:nvPicPr>
              <p:blipFill>
                <a:blip r:embed="rId104"/>
                <a:stretch>
                  <a:fillRect/>
                </a:stretch>
              </p:blipFill>
              <p:spPr>
                <a:xfrm>
                  <a:off x="6347943" y="1201148"/>
                  <a:ext cx="41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82" name="Ink 2081">
                  <a:extLst>
                    <a:ext uri="{FF2B5EF4-FFF2-40B4-BE49-F238E27FC236}">
                      <a16:creationId xmlns:a16="http://schemas.microsoft.com/office/drawing/2014/main" id="{37FDCCD1-E81F-4CB2-A192-BD26D477C9E7}"/>
                    </a:ext>
                  </a:extLst>
                </p14:cNvPr>
                <p14:cNvContentPartPr/>
                <p14:nvPr/>
              </p14:nvContentPartPr>
              <p14:xfrm>
                <a:off x="6312663" y="1249028"/>
                <a:ext cx="136080" cy="43560"/>
              </p14:xfrm>
            </p:contentPart>
          </mc:Choice>
          <mc:Fallback xmlns="">
            <p:pic>
              <p:nvPicPr>
                <p:cNvPr id="2082" name="Ink 2081">
                  <a:extLst>
                    <a:ext uri="{FF2B5EF4-FFF2-40B4-BE49-F238E27FC236}">
                      <a16:creationId xmlns:a16="http://schemas.microsoft.com/office/drawing/2014/main" id="{37FDCCD1-E81F-4CB2-A192-BD26D477C9E7}"/>
                    </a:ext>
                  </a:extLst>
                </p:cNvPr>
                <p:cNvPicPr/>
                <p:nvPr/>
              </p:nvPicPr>
              <p:blipFill>
                <a:blip r:embed="rId106"/>
                <a:stretch>
                  <a:fillRect/>
                </a:stretch>
              </p:blipFill>
              <p:spPr>
                <a:xfrm>
                  <a:off x="6303663" y="1240028"/>
                  <a:ext cx="1537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84" name="Ink 2083">
                  <a:extLst>
                    <a:ext uri="{FF2B5EF4-FFF2-40B4-BE49-F238E27FC236}">
                      <a16:creationId xmlns:a16="http://schemas.microsoft.com/office/drawing/2014/main" id="{C40F7014-0668-4534-88F6-CC26760141AB}"/>
                    </a:ext>
                  </a:extLst>
                </p14:cNvPr>
                <p14:cNvContentPartPr/>
                <p14:nvPr/>
              </p14:nvContentPartPr>
              <p14:xfrm>
                <a:off x="6854823" y="1048148"/>
                <a:ext cx="38520" cy="708120"/>
              </p14:xfrm>
            </p:contentPart>
          </mc:Choice>
          <mc:Fallback xmlns="">
            <p:pic>
              <p:nvPicPr>
                <p:cNvPr id="2084" name="Ink 2083">
                  <a:extLst>
                    <a:ext uri="{FF2B5EF4-FFF2-40B4-BE49-F238E27FC236}">
                      <a16:creationId xmlns:a16="http://schemas.microsoft.com/office/drawing/2014/main" id="{C40F7014-0668-4534-88F6-CC26760141AB}"/>
                    </a:ext>
                  </a:extLst>
                </p:cNvPr>
                <p:cNvPicPr/>
                <p:nvPr/>
              </p:nvPicPr>
              <p:blipFill>
                <a:blip r:embed="rId108"/>
                <a:stretch>
                  <a:fillRect/>
                </a:stretch>
              </p:blipFill>
              <p:spPr>
                <a:xfrm>
                  <a:off x="6845823" y="1039148"/>
                  <a:ext cx="56160" cy="725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85" name="Ink 2084">
                  <a:extLst>
                    <a:ext uri="{FF2B5EF4-FFF2-40B4-BE49-F238E27FC236}">
                      <a16:creationId xmlns:a16="http://schemas.microsoft.com/office/drawing/2014/main" id="{1B6A2B04-8D06-4155-B36E-D381B1C391EC}"/>
                    </a:ext>
                  </a:extLst>
                </p14:cNvPr>
                <p14:cNvContentPartPr/>
                <p14:nvPr/>
              </p14:nvContentPartPr>
              <p14:xfrm>
                <a:off x="6877503" y="1011428"/>
                <a:ext cx="1076400" cy="125280"/>
              </p14:xfrm>
            </p:contentPart>
          </mc:Choice>
          <mc:Fallback xmlns="">
            <p:pic>
              <p:nvPicPr>
                <p:cNvPr id="2085" name="Ink 2084">
                  <a:extLst>
                    <a:ext uri="{FF2B5EF4-FFF2-40B4-BE49-F238E27FC236}">
                      <a16:creationId xmlns:a16="http://schemas.microsoft.com/office/drawing/2014/main" id="{1B6A2B04-8D06-4155-B36E-D381B1C391EC}"/>
                    </a:ext>
                  </a:extLst>
                </p:cNvPr>
                <p:cNvPicPr/>
                <p:nvPr/>
              </p:nvPicPr>
              <p:blipFill>
                <a:blip r:embed="rId110"/>
                <a:stretch>
                  <a:fillRect/>
                </a:stretch>
              </p:blipFill>
              <p:spPr>
                <a:xfrm>
                  <a:off x="6868863" y="1002788"/>
                  <a:ext cx="1094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86" name="Ink 2085">
                  <a:extLst>
                    <a:ext uri="{FF2B5EF4-FFF2-40B4-BE49-F238E27FC236}">
                      <a16:creationId xmlns:a16="http://schemas.microsoft.com/office/drawing/2014/main" id="{CEFE1B2E-38F8-44C2-A9AC-E9B8C1353B74}"/>
                    </a:ext>
                  </a:extLst>
                </p14:cNvPr>
                <p14:cNvContentPartPr/>
                <p14:nvPr/>
              </p14:nvContentPartPr>
              <p14:xfrm>
                <a:off x="7735383" y="1140308"/>
                <a:ext cx="77400" cy="528480"/>
              </p14:xfrm>
            </p:contentPart>
          </mc:Choice>
          <mc:Fallback xmlns="">
            <p:pic>
              <p:nvPicPr>
                <p:cNvPr id="2086" name="Ink 2085">
                  <a:extLst>
                    <a:ext uri="{FF2B5EF4-FFF2-40B4-BE49-F238E27FC236}">
                      <a16:creationId xmlns:a16="http://schemas.microsoft.com/office/drawing/2014/main" id="{CEFE1B2E-38F8-44C2-A9AC-E9B8C1353B74}"/>
                    </a:ext>
                  </a:extLst>
                </p:cNvPr>
                <p:cNvPicPr/>
                <p:nvPr/>
              </p:nvPicPr>
              <p:blipFill>
                <a:blip r:embed="rId112"/>
                <a:stretch>
                  <a:fillRect/>
                </a:stretch>
              </p:blipFill>
              <p:spPr>
                <a:xfrm>
                  <a:off x="7726743" y="1131668"/>
                  <a:ext cx="9504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87" name="Ink 2086">
                  <a:extLst>
                    <a:ext uri="{FF2B5EF4-FFF2-40B4-BE49-F238E27FC236}">
                      <a16:creationId xmlns:a16="http://schemas.microsoft.com/office/drawing/2014/main" id="{067080C6-45EE-4CA7-8B23-CBFADA7011EF}"/>
                    </a:ext>
                  </a:extLst>
                </p14:cNvPr>
                <p14:cNvContentPartPr/>
                <p14:nvPr/>
              </p14:nvContentPartPr>
              <p14:xfrm>
                <a:off x="6916023" y="1595708"/>
                <a:ext cx="770400" cy="14040"/>
              </p14:xfrm>
            </p:contentPart>
          </mc:Choice>
          <mc:Fallback xmlns="">
            <p:pic>
              <p:nvPicPr>
                <p:cNvPr id="2087" name="Ink 2086">
                  <a:extLst>
                    <a:ext uri="{FF2B5EF4-FFF2-40B4-BE49-F238E27FC236}">
                      <a16:creationId xmlns:a16="http://schemas.microsoft.com/office/drawing/2014/main" id="{067080C6-45EE-4CA7-8B23-CBFADA7011EF}"/>
                    </a:ext>
                  </a:extLst>
                </p:cNvPr>
                <p:cNvPicPr/>
                <p:nvPr/>
              </p:nvPicPr>
              <p:blipFill>
                <a:blip r:embed="rId114"/>
                <a:stretch>
                  <a:fillRect/>
                </a:stretch>
              </p:blipFill>
              <p:spPr>
                <a:xfrm>
                  <a:off x="6907023" y="1587068"/>
                  <a:ext cx="7880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088" name="Ink 2087">
                  <a:extLst>
                    <a:ext uri="{FF2B5EF4-FFF2-40B4-BE49-F238E27FC236}">
                      <a16:creationId xmlns:a16="http://schemas.microsoft.com/office/drawing/2014/main" id="{9AE43137-E935-4A87-AF95-BE9C7DE616BE}"/>
                    </a:ext>
                  </a:extLst>
                </p14:cNvPr>
                <p14:cNvContentPartPr/>
                <p14:nvPr/>
              </p14:nvContentPartPr>
              <p14:xfrm>
                <a:off x="6901263" y="1228148"/>
                <a:ext cx="81720" cy="229680"/>
              </p14:xfrm>
            </p:contentPart>
          </mc:Choice>
          <mc:Fallback xmlns="">
            <p:pic>
              <p:nvPicPr>
                <p:cNvPr id="2088" name="Ink 2087">
                  <a:extLst>
                    <a:ext uri="{FF2B5EF4-FFF2-40B4-BE49-F238E27FC236}">
                      <a16:creationId xmlns:a16="http://schemas.microsoft.com/office/drawing/2014/main" id="{9AE43137-E935-4A87-AF95-BE9C7DE616BE}"/>
                    </a:ext>
                  </a:extLst>
                </p:cNvPr>
                <p:cNvPicPr/>
                <p:nvPr/>
              </p:nvPicPr>
              <p:blipFill>
                <a:blip r:embed="rId116"/>
                <a:stretch>
                  <a:fillRect/>
                </a:stretch>
              </p:blipFill>
              <p:spPr>
                <a:xfrm>
                  <a:off x="6892623" y="1219508"/>
                  <a:ext cx="993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089" name="Ink 2088">
                  <a:extLst>
                    <a:ext uri="{FF2B5EF4-FFF2-40B4-BE49-F238E27FC236}">
                      <a16:creationId xmlns:a16="http://schemas.microsoft.com/office/drawing/2014/main" id="{3F091296-08B2-4443-A8EA-8C951D45D457}"/>
                    </a:ext>
                  </a:extLst>
                </p14:cNvPr>
                <p14:cNvContentPartPr/>
                <p14:nvPr/>
              </p14:nvContentPartPr>
              <p14:xfrm>
                <a:off x="6964983" y="1093508"/>
                <a:ext cx="7200" cy="65880"/>
              </p14:xfrm>
            </p:contentPart>
          </mc:Choice>
          <mc:Fallback xmlns="">
            <p:pic>
              <p:nvPicPr>
                <p:cNvPr id="2089" name="Ink 2088">
                  <a:extLst>
                    <a:ext uri="{FF2B5EF4-FFF2-40B4-BE49-F238E27FC236}">
                      <a16:creationId xmlns:a16="http://schemas.microsoft.com/office/drawing/2014/main" id="{3F091296-08B2-4443-A8EA-8C951D45D457}"/>
                    </a:ext>
                  </a:extLst>
                </p:cNvPr>
                <p:cNvPicPr/>
                <p:nvPr/>
              </p:nvPicPr>
              <p:blipFill>
                <a:blip r:embed="rId118"/>
                <a:stretch>
                  <a:fillRect/>
                </a:stretch>
              </p:blipFill>
              <p:spPr>
                <a:xfrm>
                  <a:off x="6956343" y="1084508"/>
                  <a:ext cx="24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090" name="Ink 2089">
                  <a:extLst>
                    <a:ext uri="{FF2B5EF4-FFF2-40B4-BE49-F238E27FC236}">
                      <a16:creationId xmlns:a16="http://schemas.microsoft.com/office/drawing/2014/main" id="{55143DA1-6FBE-40DF-AEB2-5B98967B8169}"/>
                    </a:ext>
                  </a:extLst>
                </p14:cNvPr>
                <p14:cNvContentPartPr/>
                <p14:nvPr/>
              </p14:nvContentPartPr>
              <p14:xfrm>
                <a:off x="6969303" y="1181348"/>
                <a:ext cx="133200" cy="133560"/>
              </p14:xfrm>
            </p:contentPart>
          </mc:Choice>
          <mc:Fallback xmlns="">
            <p:pic>
              <p:nvPicPr>
                <p:cNvPr id="2090" name="Ink 2089">
                  <a:extLst>
                    <a:ext uri="{FF2B5EF4-FFF2-40B4-BE49-F238E27FC236}">
                      <a16:creationId xmlns:a16="http://schemas.microsoft.com/office/drawing/2014/main" id="{55143DA1-6FBE-40DF-AEB2-5B98967B8169}"/>
                    </a:ext>
                  </a:extLst>
                </p:cNvPr>
                <p:cNvPicPr/>
                <p:nvPr/>
              </p:nvPicPr>
              <p:blipFill>
                <a:blip r:embed="rId120"/>
                <a:stretch>
                  <a:fillRect/>
                </a:stretch>
              </p:blipFill>
              <p:spPr>
                <a:xfrm>
                  <a:off x="6960303" y="1172708"/>
                  <a:ext cx="150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091" name="Ink 2090">
                  <a:extLst>
                    <a:ext uri="{FF2B5EF4-FFF2-40B4-BE49-F238E27FC236}">
                      <a16:creationId xmlns:a16="http://schemas.microsoft.com/office/drawing/2014/main" id="{D1BA6049-201A-44C3-8DC6-E258EF79F954}"/>
                    </a:ext>
                  </a:extLst>
                </p14:cNvPr>
                <p14:cNvContentPartPr/>
                <p14:nvPr/>
              </p14:nvContentPartPr>
              <p14:xfrm>
                <a:off x="7141023" y="1145708"/>
                <a:ext cx="124200" cy="187200"/>
              </p14:xfrm>
            </p:contentPart>
          </mc:Choice>
          <mc:Fallback xmlns="">
            <p:pic>
              <p:nvPicPr>
                <p:cNvPr id="2091" name="Ink 2090">
                  <a:extLst>
                    <a:ext uri="{FF2B5EF4-FFF2-40B4-BE49-F238E27FC236}">
                      <a16:creationId xmlns:a16="http://schemas.microsoft.com/office/drawing/2014/main" id="{D1BA6049-201A-44C3-8DC6-E258EF79F954}"/>
                    </a:ext>
                  </a:extLst>
                </p:cNvPr>
                <p:cNvPicPr/>
                <p:nvPr/>
              </p:nvPicPr>
              <p:blipFill>
                <a:blip r:embed="rId122"/>
                <a:stretch>
                  <a:fillRect/>
                </a:stretch>
              </p:blipFill>
              <p:spPr>
                <a:xfrm>
                  <a:off x="7132023" y="1137068"/>
                  <a:ext cx="141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092" name="Ink 2091">
                  <a:extLst>
                    <a:ext uri="{FF2B5EF4-FFF2-40B4-BE49-F238E27FC236}">
                      <a16:creationId xmlns:a16="http://schemas.microsoft.com/office/drawing/2014/main" id="{C0B367F9-568C-4BA9-BB4D-997697BA0DE0}"/>
                    </a:ext>
                  </a:extLst>
                </p14:cNvPr>
                <p14:cNvContentPartPr/>
                <p14:nvPr/>
              </p14:nvContentPartPr>
              <p14:xfrm>
                <a:off x="7318143" y="1182788"/>
                <a:ext cx="6840" cy="15480"/>
              </p14:xfrm>
            </p:contentPart>
          </mc:Choice>
          <mc:Fallback xmlns="">
            <p:pic>
              <p:nvPicPr>
                <p:cNvPr id="2092" name="Ink 2091">
                  <a:extLst>
                    <a:ext uri="{FF2B5EF4-FFF2-40B4-BE49-F238E27FC236}">
                      <a16:creationId xmlns:a16="http://schemas.microsoft.com/office/drawing/2014/main" id="{C0B367F9-568C-4BA9-BB4D-997697BA0DE0}"/>
                    </a:ext>
                  </a:extLst>
                </p:cNvPr>
                <p:cNvPicPr/>
                <p:nvPr/>
              </p:nvPicPr>
              <p:blipFill>
                <a:blip r:embed="rId124"/>
                <a:stretch>
                  <a:fillRect/>
                </a:stretch>
              </p:blipFill>
              <p:spPr>
                <a:xfrm>
                  <a:off x="7309503" y="1173788"/>
                  <a:ext cx="24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093" name="Ink 2092">
                  <a:extLst>
                    <a:ext uri="{FF2B5EF4-FFF2-40B4-BE49-F238E27FC236}">
                      <a16:creationId xmlns:a16="http://schemas.microsoft.com/office/drawing/2014/main" id="{FF3C09FA-6AF1-4CFE-BA62-D07C207BE5EB}"/>
                    </a:ext>
                  </a:extLst>
                </p14:cNvPr>
                <p14:cNvContentPartPr/>
                <p14:nvPr/>
              </p14:nvContentPartPr>
              <p14:xfrm>
                <a:off x="7268103" y="1134188"/>
                <a:ext cx="124560" cy="228960"/>
              </p14:xfrm>
            </p:contentPart>
          </mc:Choice>
          <mc:Fallback xmlns="">
            <p:pic>
              <p:nvPicPr>
                <p:cNvPr id="2093" name="Ink 2092">
                  <a:extLst>
                    <a:ext uri="{FF2B5EF4-FFF2-40B4-BE49-F238E27FC236}">
                      <a16:creationId xmlns:a16="http://schemas.microsoft.com/office/drawing/2014/main" id="{FF3C09FA-6AF1-4CFE-BA62-D07C207BE5EB}"/>
                    </a:ext>
                  </a:extLst>
                </p:cNvPr>
                <p:cNvPicPr/>
                <p:nvPr/>
              </p:nvPicPr>
              <p:blipFill>
                <a:blip r:embed="rId126"/>
                <a:stretch>
                  <a:fillRect/>
                </a:stretch>
              </p:blipFill>
              <p:spPr>
                <a:xfrm>
                  <a:off x="7259463" y="1125188"/>
                  <a:ext cx="142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095" name="Ink 2094">
                  <a:extLst>
                    <a:ext uri="{FF2B5EF4-FFF2-40B4-BE49-F238E27FC236}">
                      <a16:creationId xmlns:a16="http://schemas.microsoft.com/office/drawing/2014/main" id="{369EF50E-1020-4023-B538-0B99C59321A8}"/>
                    </a:ext>
                  </a:extLst>
                </p14:cNvPr>
                <p14:cNvContentPartPr/>
                <p14:nvPr/>
              </p14:nvContentPartPr>
              <p14:xfrm>
                <a:off x="4762863" y="988748"/>
                <a:ext cx="802800" cy="819720"/>
              </p14:xfrm>
            </p:contentPart>
          </mc:Choice>
          <mc:Fallback xmlns="">
            <p:pic>
              <p:nvPicPr>
                <p:cNvPr id="2095" name="Ink 2094">
                  <a:extLst>
                    <a:ext uri="{FF2B5EF4-FFF2-40B4-BE49-F238E27FC236}">
                      <a16:creationId xmlns:a16="http://schemas.microsoft.com/office/drawing/2014/main" id="{369EF50E-1020-4023-B538-0B99C59321A8}"/>
                    </a:ext>
                  </a:extLst>
                </p:cNvPr>
                <p:cNvPicPr/>
                <p:nvPr/>
              </p:nvPicPr>
              <p:blipFill>
                <a:blip r:embed="rId128"/>
                <a:stretch>
                  <a:fillRect/>
                </a:stretch>
              </p:blipFill>
              <p:spPr>
                <a:xfrm>
                  <a:off x="4753863" y="980108"/>
                  <a:ext cx="820440" cy="837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96" name="Ink 2095">
                  <a:extLst>
                    <a:ext uri="{FF2B5EF4-FFF2-40B4-BE49-F238E27FC236}">
                      <a16:creationId xmlns:a16="http://schemas.microsoft.com/office/drawing/2014/main" id="{39B50FC5-C63B-4718-ABE5-0CD61CFEF558}"/>
                    </a:ext>
                  </a:extLst>
                </p14:cNvPr>
                <p14:cNvContentPartPr/>
                <p14:nvPr/>
              </p14:nvContentPartPr>
              <p14:xfrm>
                <a:off x="4893903" y="799748"/>
                <a:ext cx="757080" cy="1093320"/>
              </p14:xfrm>
            </p:contentPart>
          </mc:Choice>
          <mc:Fallback xmlns="">
            <p:pic>
              <p:nvPicPr>
                <p:cNvPr id="2096" name="Ink 2095">
                  <a:extLst>
                    <a:ext uri="{FF2B5EF4-FFF2-40B4-BE49-F238E27FC236}">
                      <a16:creationId xmlns:a16="http://schemas.microsoft.com/office/drawing/2014/main" id="{39B50FC5-C63B-4718-ABE5-0CD61CFEF558}"/>
                    </a:ext>
                  </a:extLst>
                </p:cNvPr>
                <p:cNvPicPr/>
                <p:nvPr/>
              </p:nvPicPr>
              <p:blipFill>
                <a:blip r:embed="rId130"/>
                <a:stretch>
                  <a:fillRect/>
                </a:stretch>
              </p:blipFill>
              <p:spPr>
                <a:xfrm>
                  <a:off x="4884903" y="791108"/>
                  <a:ext cx="774720" cy="1110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98" name="Ink 2097">
                  <a:extLst>
                    <a:ext uri="{FF2B5EF4-FFF2-40B4-BE49-F238E27FC236}">
                      <a16:creationId xmlns:a16="http://schemas.microsoft.com/office/drawing/2014/main" id="{31F7E765-891B-4955-8BAF-AA1CD2CCE74E}"/>
                    </a:ext>
                  </a:extLst>
                </p14:cNvPr>
                <p14:cNvContentPartPr/>
                <p14:nvPr/>
              </p14:nvContentPartPr>
              <p14:xfrm>
                <a:off x="5854743" y="939068"/>
                <a:ext cx="728280" cy="797400"/>
              </p14:xfrm>
            </p:contentPart>
          </mc:Choice>
          <mc:Fallback xmlns="">
            <p:pic>
              <p:nvPicPr>
                <p:cNvPr id="2098" name="Ink 2097">
                  <a:extLst>
                    <a:ext uri="{FF2B5EF4-FFF2-40B4-BE49-F238E27FC236}">
                      <a16:creationId xmlns:a16="http://schemas.microsoft.com/office/drawing/2014/main" id="{31F7E765-891B-4955-8BAF-AA1CD2CCE74E}"/>
                    </a:ext>
                  </a:extLst>
                </p:cNvPr>
                <p:cNvPicPr/>
                <p:nvPr/>
              </p:nvPicPr>
              <p:blipFill>
                <a:blip r:embed="rId132"/>
                <a:stretch>
                  <a:fillRect/>
                </a:stretch>
              </p:blipFill>
              <p:spPr>
                <a:xfrm>
                  <a:off x="5845743" y="930428"/>
                  <a:ext cx="745920"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99" name="Ink 2098">
                  <a:extLst>
                    <a:ext uri="{FF2B5EF4-FFF2-40B4-BE49-F238E27FC236}">
                      <a16:creationId xmlns:a16="http://schemas.microsoft.com/office/drawing/2014/main" id="{EF8A80E1-3918-4DA7-9130-AE170D1FC64A}"/>
                    </a:ext>
                  </a:extLst>
                </p14:cNvPr>
                <p14:cNvContentPartPr/>
                <p14:nvPr/>
              </p14:nvContentPartPr>
              <p14:xfrm>
                <a:off x="5924583" y="729548"/>
                <a:ext cx="722880" cy="1144800"/>
              </p14:xfrm>
            </p:contentPart>
          </mc:Choice>
          <mc:Fallback xmlns="">
            <p:pic>
              <p:nvPicPr>
                <p:cNvPr id="2099" name="Ink 2098">
                  <a:extLst>
                    <a:ext uri="{FF2B5EF4-FFF2-40B4-BE49-F238E27FC236}">
                      <a16:creationId xmlns:a16="http://schemas.microsoft.com/office/drawing/2014/main" id="{EF8A80E1-3918-4DA7-9130-AE170D1FC64A}"/>
                    </a:ext>
                  </a:extLst>
                </p:cNvPr>
                <p:cNvPicPr/>
                <p:nvPr/>
              </p:nvPicPr>
              <p:blipFill>
                <a:blip r:embed="rId134"/>
                <a:stretch>
                  <a:fillRect/>
                </a:stretch>
              </p:blipFill>
              <p:spPr>
                <a:xfrm>
                  <a:off x="5915943" y="720908"/>
                  <a:ext cx="740520" cy="1162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01" name="Ink 2100">
                  <a:extLst>
                    <a:ext uri="{FF2B5EF4-FFF2-40B4-BE49-F238E27FC236}">
                      <a16:creationId xmlns:a16="http://schemas.microsoft.com/office/drawing/2014/main" id="{2831F85D-7CB5-4BBE-9CF4-699C38E84642}"/>
                    </a:ext>
                  </a:extLst>
                </p14:cNvPr>
                <p14:cNvContentPartPr/>
                <p14:nvPr/>
              </p14:nvContentPartPr>
              <p14:xfrm>
                <a:off x="4991823" y="479348"/>
                <a:ext cx="9000" cy="313200"/>
              </p14:xfrm>
            </p:contentPart>
          </mc:Choice>
          <mc:Fallback xmlns="">
            <p:pic>
              <p:nvPicPr>
                <p:cNvPr id="2101" name="Ink 2100">
                  <a:extLst>
                    <a:ext uri="{FF2B5EF4-FFF2-40B4-BE49-F238E27FC236}">
                      <a16:creationId xmlns:a16="http://schemas.microsoft.com/office/drawing/2014/main" id="{2831F85D-7CB5-4BBE-9CF4-699C38E84642}"/>
                    </a:ext>
                  </a:extLst>
                </p:cNvPr>
                <p:cNvPicPr/>
                <p:nvPr/>
              </p:nvPicPr>
              <p:blipFill>
                <a:blip r:embed="rId136"/>
                <a:stretch>
                  <a:fillRect/>
                </a:stretch>
              </p:blipFill>
              <p:spPr>
                <a:xfrm>
                  <a:off x="4983183" y="470708"/>
                  <a:ext cx="266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02" name="Ink 2101">
                  <a:extLst>
                    <a:ext uri="{FF2B5EF4-FFF2-40B4-BE49-F238E27FC236}">
                      <a16:creationId xmlns:a16="http://schemas.microsoft.com/office/drawing/2014/main" id="{58F34BB5-F884-49BF-91ED-C5E0D735C282}"/>
                    </a:ext>
                  </a:extLst>
                </p14:cNvPr>
                <p14:cNvContentPartPr/>
                <p14:nvPr/>
              </p14:nvContentPartPr>
              <p14:xfrm>
                <a:off x="4988583" y="364508"/>
                <a:ext cx="2122200" cy="136800"/>
              </p14:xfrm>
            </p:contentPart>
          </mc:Choice>
          <mc:Fallback xmlns="">
            <p:pic>
              <p:nvPicPr>
                <p:cNvPr id="2102" name="Ink 2101">
                  <a:extLst>
                    <a:ext uri="{FF2B5EF4-FFF2-40B4-BE49-F238E27FC236}">
                      <a16:creationId xmlns:a16="http://schemas.microsoft.com/office/drawing/2014/main" id="{58F34BB5-F884-49BF-91ED-C5E0D735C282}"/>
                    </a:ext>
                  </a:extLst>
                </p:cNvPr>
                <p:cNvPicPr/>
                <p:nvPr/>
              </p:nvPicPr>
              <p:blipFill>
                <a:blip r:embed="rId138"/>
                <a:stretch>
                  <a:fillRect/>
                </a:stretch>
              </p:blipFill>
              <p:spPr>
                <a:xfrm>
                  <a:off x="4979943" y="355868"/>
                  <a:ext cx="21398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03" name="Ink 2102">
                  <a:extLst>
                    <a:ext uri="{FF2B5EF4-FFF2-40B4-BE49-F238E27FC236}">
                      <a16:creationId xmlns:a16="http://schemas.microsoft.com/office/drawing/2014/main" id="{05FBAB91-9B51-4992-AB22-ECE7436BCBFC}"/>
                    </a:ext>
                  </a:extLst>
                </p14:cNvPr>
                <p14:cNvContentPartPr/>
                <p14:nvPr/>
              </p14:nvContentPartPr>
              <p14:xfrm>
                <a:off x="5029983" y="690308"/>
                <a:ext cx="2114280" cy="33480"/>
              </p14:xfrm>
            </p:contentPart>
          </mc:Choice>
          <mc:Fallback xmlns="">
            <p:pic>
              <p:nvPicPr>
                <p:cNvPr id="2103" name="Ink 2102">
                  <a:extLst>
                    <a:ext uri="{FF2B5EF4-FFF2-40B4-BE49-F238E27FC236}">
                      <a16:creationId xmlns:a16="http://schemas.microsoft.com/office/drawing/2014/main" id="{05FBAB91-9B51-4992-AB22-ECE7436BCBFC}"/>
                    </a:ext>
                  </a:extLst>
                </p:cNvPr>
                <p:cNvPicPr/>
                <p:nvPr/>
              </p:nvPicPr>
              <p:blipFill>
                <a:blip r:embed="rId140"/>
                <a:stretch>
                  <a:fillRect/>
                </a:stretch>
              </p:blipFill>
              <p:spPr>
                <a:xfrm>
                  <a:off x="5020983" y="681308"/>
                  <a:ext cx="21319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104" name="Ink 2103">
                  <a:extLst>
                    <a:ext uri="{FF2B5EF4-FFF2-40B4-BE49-F238E27FC236}">
                      <a16:creationId xmlns:a16="http://schemas.microsoft.com/office/drawing/2014/main" id="{738A6F2C-FFA0-4A7A-9D49-E7F792A758F6}"/>
                    </a:ext>
                  </a:extLst>
                </p14:cNvPr>
                <p14:cNvContentPartPr/>
                <p14:nvPr/>
              </p14:nvContentPartPr>
              <p14:xfrm>
                <a:off x="7067223" y="441188"/>
                <a:ext cx="32400" cy="352080"/>
              </p14:xfrm>
            </p:contentPart>
          </mc:Choice>
          <mc:Fallback xmlns="">
            <p:pic>
              <p:nvPicPr>
                <p:cNvPr id="2104" name="Ink 2103">
                  <a:extLst>
                    <a:ext uri="{FF2B5EF4-FFF2-40B4-BE49-F238E27FC236}">
                      <a16:creationId xmlns:a16="http://schemas.microsoft.com/office/drawing/2014/main" id="{738A6F2C-FFA0-4A7A-9D49-E7F792A758F6}"/>
                    </a:ext>
                  </a:extLst>
                </p:cNvPr>
                <p:cNvPicPr/>
                <p:nvPr/>
              </p:nvPicPr>
              <p:blipFill>
                <a:blip r:embed="rId142"/>
                <a:stretch>
                  <a:fillRect/>
                </a:stretch>
              </p:blipFill>
              <p:spPr>
                <a:xfrm>
                  <a:off x="7058583" y="432188"/>
                  <a:ext cx="500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106" name="Ink 2105">
                  <a:extLst>
                    <a:ext uri="{FF2B5EF4-FFF2-40B4-BE49-F238E27FC236}">
                      <a16:creationId xmlns:a16="http://schemas.microsoft.com/office/drawing/2014/main" id="{98356A8B-00EA-4EEE-A97E-1FA4852005D7}"/>
                    </a:ext>
                  </a:extLst>
                </p14:cNvPr>
                <p14:cNvContentPartPr/>
                <p14:nvPr/>
              </p14:nvContentPartPr>
              <p14:xfrm>
                <a:off x="8133183" y="437948"/>
                <a:ext cx="63360" cy="456480"/>
              </p14:xfrm>
            </p:contentPart>
          </mc:Choice>
          <mc:Fallback xmlns="">
            <p:pic>
              <p:nvPicPr>
                <p:cNvPr id="2106" name="Ink 2105">
                  <a:extLst>
                    <a:ext uri="{FF2B5EF4-FFF2-40B4-BE49-F238E27FC236}">
                      <a16:creationId xmlns:a16="http://schemas.microsoft.com/office/drawing/2014/main" id="{98356A8B-00EA-4EEE-A97E-1FA4852005D7}"/>
                    </a:ext>
                  </a:extLst>
                </p:cNvPr>
                <p:cNvPicPr/>
                <p:nvPr/>
              </p:nvPicPr>
              <p:blipFill>
                <a:blip r:embed="rId144"/>
                <a:stretch>
                  <a:fillRect/>
                </a:stretch>
              </p:blipFill>
              <p:spPr>
                <a:xfrm>
                  <a:off x="8124183" y="429308"/>
                  <a:ext cx="8100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107" name="Ink 2106">
                  <a:extLst>
                    <a:ext uri="{FF2B5EF4-FFF2-40B4-BE49-F238E27FC236}">
                      <a16:creationId xmlns:a16="http://schemas.microsoft.com/office/drawing/2014/main" id="{0B9305E3-E8A2-4773-A876-836AE3332590}"/>
                    </a:ext>
                  </a:extLst>
                </p14:cNvPr>
                <p14:cNvContentPartPr/>
                <p14:nvPr/>
              </p14:nvContentPartPr>
              <p14:xfrm>
                <a:off x="8137503" y="375308"/>
                <a:ext cx="2257560" cy="105120"/>
              </p14:xfrm>
            </p:contentPart>
          </mc:Choice>
          <mc:Fallback xmlns="">
            <p:pic>
              <p:nvPicPr>
                <p:cNvPr id="2107" name="Ink 2106">
                  <a:extLst>
                    <a:ext uri="{FF2B5EF4-FFF2-40B4-BE49-F238E27FC236}">
                      <a16:creationId xmlns:a16="http://schemas.microsoft.com/office/drawing/2014/main" id="{0B9305E3-E8A2-4773-A876-836AE3332590}"/>
                    </a:ext>
                  </a:extLst>
                </p:cNvPr>
                <p:cNvPicPr/>
                <p:nvPr/>
              </p:nvPicPr>
              <p:blipFill>
                <a:blip r:embed="rId146"/>
                <a:stretch>
                  <a:fillRect/>
                </a:stretch>
              </p:blipFill>
              <p:spPr>
                <a:xfrm>
                  <a:off x="8128863" y="366668"/>
                  <a:ext cx="22752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108" name="Ink 2107">
                  <a:extLst>
                    <a:ext uri="{FF2B5EF4-FFF2-40B4-BE49-F238E27FC236}">
                      <a16:creationId xmlns:a16="http://schemas.microsoft.com/office/drawing/2014/main" id="{3F3A771C-A89F-44CC-8BEA-597DB8D5C71C}"/>
                    </a:ext>
                  </a:extLst>
                </p14:cNvPr>
                <p14:cNvContentPartPr/>
                <p14:nvPr/>
              </p14:nvContentPartPr>
              <p14:xfrm>
                <a:off x="8276103" y="669428"/>
                <a:ext cx="1717560" cy="135000"/>
              </p14:xfrm>
            </p:contentPart>
          </mc:Choice>
          <mc:Fallback xmlns="">
            <p:pic>
              <p:nvPicPr>
                <p:cNvPr id="2108" name="Ink 2107">
                  <a:extLst>
                    <a:ext uri="{FF2B5EF4-FFF2-40B4-BE49-F238E27FC236}">
                      <a16:creationId xmlns:a16="http://schemas.microsoft.com/office/drawing/2014/main" id="{3F3A771C-A89F-44CC-8BEA-597DB8D5C71C}"/>
                    </a:ext>
                  </a:extLst>
                </p:cNvPr>
                <p:cNvPicPr/>
                <p:nvPr/>
              </p:nvPicPr>
              <p:blipFill>
                <a:blip r:embed="rId148"/>
                <a:stretch>
                  <a:fillRect/>
                </a:stretch>
              </p:blipFill>
              <p:spPr>
                <a:xfrm>
                  <a:off x="8267103" y="660788"/>
                  <a:ext cx="1735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109" name="Ink 2108">
                  <a:extLst>
                    <a:ext uri="{FF2B5EF4-FFF2-40B4-BE49-F238E27FC236}">
                      <a16:creationId xmlns:a16="http://schemas.microsoft.com/office/drawing/2014/main" id="{9EC96AF4-8470-4774-847F-F6417F916049}"/>
                    </a:ext>
                  </a:extLst>
                </p14:cNvPr>
                <p14:cNvContentPartPr/>
                <p14:nvPr/>
              </p14:nvContentPartPr>
              <p14:xfrm>
                <a:off x="10090863" y="306548"/>
                <a:ext cx="96480" cy="439920"/>
              </p14:xfrm>
            </p:contentPart>
          </mc:Choice>
          <mc:Fallback xmlns="">
            <p:pic>
              <p:nvPicPr>
                <p:cNvPr id="2109" name="Ink 2108">
                  <a:extLst>
                    <a:ext uri="{FF2B5EF4-FFF2-40B4-BE49-F238E27FC236}">
                      <a16:creationId xmlns:a16="http://schemas.microsoft.com/office/drawing/2014/main" id="{9EC96AF4-8470-4774-847F-F6417F916049}"/>
                    </a:ext>
                  </a:extLst>
                </p:cNvPr>
                <p:cNvPicPr/>
                <p:nvPr/>
              </p:nvPicPr>
              <p:blipFill>
                <a:blip r:embed="rId150"/>
                <a:stretch>
                  <a:fillRect/>
                </a:stretch>
              </p:blipFill>
              <p:spPr>
                <a:xfrm>
                  <a:off x="10081863" y="297548"/>
                  <a:ext cx="114120" cy="457560"/>
                </a:xfrm>
                <a:prstGeom prst="rect">
                  <a:avLst/>
                </a:prstGeom>
              </p:spPr>
            </p:pic>
          </mc:Fallback>
        </mc:AlternateContent>
      </p:grpSp>
      <p:grpSp>
        <p:nvGrpSpPr>
          <p:cNvPr id="2118" name="Group 2117">
            <a:extLst>
              <a:ext uri="{FF2B5EF4-FFF2-40B4-BE49-F238E27FC236}">
                <a16:creationId xmlns:a16="http://schemas.microsoft.com/office/drawing/2014/main" id="{5C0CDA5D-1709-4ABB-8768-B06BBCEC1591}"/>
              </a:ext>
            </a:extLst>
          </p:cNvPr>
          <p:cNvGrpSpPr/>
          <p:nvPr/>
        </p:nvGrpSpPr>
        <p:grpSpPr>
          <a:xfrm>
            <a:off x="5643423" y="52748"/>
            <a:ext cx="455400" cy="228240"/>
            <a:chOff x="5643423" y="52748"/>
            <a:chExt cx="455400" cy="228240"/>
          </a:xfrm>
        </p:grpSpPr>
        <mc:AlternateContent xmlns:mc="http://schemas.openxmlformats.org/markup-compatibility/2006" xmlns:p14="http://schemas.microsoft.com/office/powerpoint/2010/main">
          <mc:Choice Requires="p14">
            <p:contentPart p14:bwMode="auto" r:id="rId151">
              <p14:nvContentPartPr>
                <p14:cNvPr id="2111" name="Ink 2110">
                  <a:extLst>
                    <a:ext uri="{FF2B5EF4-FFF2-40B4-BE49-F238E27FC236}">
                      <a16:creationId xmlns:a16="http://schemas.microsoft.com/office/drawing/2014/main" id="{C1FA6AB5-0CE5-4EDA-BF08-B39C2F0969D0}"/>
                    </a:ext>
                  </a:extLst>
                </p14:cNvPr>
                <p14:cNvContentPartPr/>
                <p14:nvPr/>
              </p14:nvContentPartPr>
              <p14:xfrm>
                <a:off x="5643423" y="90548"/>
                <a:ext cx="180360" cy="190440"/>
              </p14:xfrm>
            </p:contentPart>
          </mc:Choice>
          <mc:Fallback xmlns="">
            <p:pic>
              <p:nvPicPr>
                <p:cNvPr id="2111" name="Ink 2110">
                  <a:extLst>
                    <a:ext uri="{FF2B5EF4-FFF2-40B4-BE49-F238E27FC236}">
                      <a16:creationId xmlns:a16="http://schemas.microsoft.com/office/drawing/2014/main" id="{C1FA6AB5-0CE5-4EDA-BF08-B39C2F0969D0}"/>
                    </a:ext>
                  </a:extLst>
                </p:cNvPr>
                <p:cNvPicPr/>
                <p:nvPr/>
              </p:nvPicPr>
              <p:blipFill>
                <a:blip r:embed="rId152"/>
                <a:stretch>
                  <a:fillRect/>
                </a:stretch>
              </p:blipFill>
              <p:spPr>
                <a:xfrm>
                  <a:off x="5634423" y="81908"/>
                  <a:ext cx="198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112" name="Ink 2111">
                  <a:extLst>
                    <a:ext uri="{FF2B5EF4-FFF2-40B4-BE49-F238E27FC236}">
                      <a16:creationId xmlns:a16="http://schemas.microsoft.com/office/drawing/2014/main" id="{ADD8C95D-577F-4576-8C8D-E468718500B8}"/>
                    </a:ext>
                  </a:extLst>
                </p14:cNvPr>
                <p14:cNvContentPartPr/>
                <p14:nvPr/>
              </p14:nvContentPartPr>
              <p14:xfrm>
                <a:off x="5927103" y="56348"/>
                <a:ext cx="150840" cy="182160"/>
              </p14:xfrm>
            </p:contentPart>
          </mc:Choice>
          <mc:Fallback xmlns="">
            <p:pic>
              <p:nvPicPr>
                <p:cNvPr id="2112" name="Ink 2111">
                  <a:extLst>
                    <a:ext uri="{FF2B5EF4-FFF2-40B4-BE49-F238E27FC236}">
                      <a16:creationId xmlns:a16="http://schemas.microsoft.com/office/drawing/2014/main" id="{ADD8C95D-577F-4576-8C8D-E468718500B8}"/>
                    </a:ext>
                  </a:extLst>
                </p:cNvPr>
                <p:cNvPicPr/>
                <p:nvPr/>
              </p:nvPicPr>
              <p:blipFill>
                <a:blip r:embed="rId154"/>
                <a:stretch>
                  <a:fillRect/>
                </a:stretch>
              </p:blipFill>
              <p:spPr>
                <a:xfrm>
                  <a:off x="5918463" y="47708"/>
                  <a:ext cx="1684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113" name="Ink 2112">
                  <a:extLst>
                    <a:ext uri="{FF2B5EF4-FFF2-40B4-BE49-F238E27FC236}">
                      <a16:creationId xmlns:a16="http://schemas.microsoft.com/office/drawing/2014/main" id="{7B489CF4-BF88-4219-959B-7C861EDD4B80}"/>
                    </a:ext>
                  </a:extLst>
                </p14:cNvPr>
                <p14:cNvContentPartPr/>
                <p14:nvPr/>
              </p14:nvContentPartPr>
              <p14:xfrm>
                <a:off x="5978583" y="52748"/>
                <a:ext cx="120240" cy="218880"/>
              </p14:xfrm>
            </p:contentPart>
          </mc:Choice>
          <mc:Fallback xmlns="">
            <p:pic>
              <p:nvPicPr>
                <p:cNvPr id="2113" name="Ink 2112">
                  <a:extLst>
                    <a:ext uri="{FF2B5EF4-FFF2-40B4-BE49-F238E27FC236}">
                      <a16:creationId xmlns:a16="http://schemas.microsoft.com/office/drawing/2014/main" id="{7B489CF4-BF88-4219-959B-7C861EDD4B80}"/>
                    </a:ext>
                  </a:extLst>
                </p:cNvPr>
                <p:cNvPicPr/>
                <p:nvPr/>
              </p:nvPicPr>
              <p:blipFill>
                <a:blip r:embed="rId156"/>
                <a:stretch>
                  <a:fillRect/>
                </a:stretch>
              </p:blipFill>
              <p:spPr>
                <a:xfrm>
                  <a:off x="5969583" y="43748"/>
                  <a:ext cx="137880" cy="236520"/>
                </a:xfrm>
                <a:prstGeom prst="rect">
                  <a:avLst/>
                </a:prstGeom>
              </p:spPr>
            </p:pic>
          </mc:Fallback>
        </mc:AlternateContent>
      </p:grpSp>
      <p:grpSp>
        <p:nvGrpSpPr>
          <p:cNvPr id="2117" name="Group 2116">
            <a:extLst>
              <a:ext uri="{FF2B5EF4-FFF2-40B4-BE49-F238E27FC236}">
                <a16:creationId xmlns:a16="http://schemas.microsoft.com/office/drawing/2014/main" id="{0071E93A-70B9-42C3-86B0-C2828C23B1BA}"/>
              </a:ext>
            </a:extLst>
          </p:cNvPr>
          <p:cNvGrpSpPr/>
          <p:nvPr/>
        </p:nvGrpSpPr>
        <p:grpSpPr>
          <a:xfrm>
            <a:off x="9013023" y="13868"/>
            <a:ext cx="469800" cy="277200"/>
            <a:chOff x="9013023" y="13868"/>
            <a:chExt cx="469800" cy="277200"/>
          </a:xfrm>
        </p:grpSpPr>
        <mc:AlternateContent xmlns:mc="http://schemas.openxmlformats.org/markup-compatibility/2006" xmlns:p14="http://schemas.microsoft.com/office/powerpoint/2010/main">
          <mc:Choice Requires="p14">
            <p:contentPart p14:bwMode="auto" r:id="rId157">
              <p14:nvContentPartPr>
                <p14:cNvPr id="2114" name="Ink 2113">
                  <a:extLst>
                    <a:ext uri="{FF2B5EF4-FFF2-40B4-BE49-F238E27FC236}">
                      <a16:creationId xmlns:a16="http://schemas.microsoft.com/office/drawing/2014/main" id="{4E8EA609-9670-4369-A4CD-3BFAD077BC8C}"/>
                    </a:ext>
                  </a:extLst>
                </p14:cNvPr>
                <p14:cNvContentPartPr/>
                <p14:nvPr/>
              </p14:nvContentPartPr>
              <p14:xfrm>
                <a:off x="9013023" y="62468"/>
                <a:ext cx="205920" cy="228600"/>
              </p14:xfrm>
            </p:contentPart>
          </mc:Choice>
          <mc:Fallback xmlns="">
            <p:pic>
              <p:nvPicPr>
                <p:cNvPr id="2114" name="Ink 2113">
                  <a:extLst>
                    <a:ext uri="{FF2B5EF4-FFF2-40B4-BE49-F238E27FC236}">
                      <a16:creationId xmlns:a16="http://schemas.microsoft.com/office/drawing/2014/main" id="{4E8EA609-9670-4369-A4CD-3BFAD077BC8C}"/>
                    </a:ext>
                  </a:extLst>
                </p:cNvPr>
                <p:cNvPicPr/>
                <p:nvPr/>
              </p:nvPicPr>
              <p:blipFill>
                <a:blip r:embed="rId158"/>
                <a:stretch>
                  <a:fillRect/>
                </a:stretch>
              </p:blipFill>
              <p:spPr>
                <a:xfrm>
                  <a:off x="9004023" y="53468"/>
                  <a:ext cx="2235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115" name="Ink 2114">
                  <a:extLst>
                    <a:ext uri="{FF2B5EF4-FFF2-40B4-BE49-F238E27FC236}">
                      <a16:creationId xmlns:a16="http://schemas.microsoft.com/office/drawing/2014/main" id="{CB2C46AC-D9DF-4CC1-BDE7-B5CAEC941837}"/>
                    </a:ext>
                  </a:extLst>
                </p14:cNvPr>
                <p14:cNvContentPartPr/>
                <p14:nvPr/>
              </p14:nvContentPartPr>
              <p14:xfrm>
                <a:off x="9284103" y="13868"/>
                <a:ext cx="191880" cy="244080"/>
              </p14:xfrm>
            </p:contentPart>
          </mc:Choice>
          <mc:Fallback xmlns="">
            <p:pic>
              <p:nvPicPr>
                <p:cNvPr id="2115" name="Ink 2114">
                  <a:extLst>
                    <a:ext uri="{FF2B5EF4-FFF2-40B4-BE49-F238E27FC236}">
                      <a16:creationId xmlns:a16="http://schemas.microsoft.com/office/drawing/2014/main" id="{CB2C46AC-D9DF-4CC1-BDE7-B5CAEC941837}"/>
                    </a:ext>
                  </a:extLst>
                </p:cNvPr>
                <p:cNvPicPr/>
                <p:nvPr/>
              </p:nvPicPr>
              <p:blipFill>
                <a:blip r:embed="rId160"/>
                <a:stretch>
                  <a:fillRect/>
                </a:stretch>
              </p:blipFill>
              <p:spPr>
                <a:xfrm>
                  <a:off x="9275463" y="5228"/>
                  <a:ext cx="2095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116" name="Ink 2115">
                  <a:extLst>
                    <a:ext uri="{FF2B5EF4-FFF2-40B4-BE49-F238E27FC236}">
                      <a16:creationId xmlns:a16="http://schemas.microsoft.com/office/drawing/2014/main" id="{515F2733-C30A-4508-A99A-9459478FB261}"/>
                    </a:ext>
                  </a:extLst>
                </p14:cNvPr>
                <p14:cNvContentPartPr/>
                <p14:nvPr/>
              </p14:nvContentPartPr>
              <p14:xfrm>
                <a:off x="9280503" y="36877"/>
                <a:ext cx="202320" cy="212040"/>
              </p14:xfrm>
            </p:contentPart>
          </mc:Choice>
          <mc:Fallback xmlns="">
            <p:pic>
              <p:nvPicPr>
                <p:cNvPr id="2116" name="Ink 2115">
                  <a:extLst>
                    <a:ext uri="{FF2B5EF4-FFF2-40B4-BE49-F238E27FC236}">
                      <a16:creationId xmlns:a16="http://schemas.microsoft.com/office/drawing/2014/main" id="{515F2733-C30A-4508-A99A-9459478FB261}"/>
                    </a:ext>
                  </a:extLst>
                </p:cNvPr>
                <p:cNvPicPr/>
                <p:nvPr/>
              </p:nvPicPr>
              <p:blipFill>
                <a:blip r:embed="rId162"/>
                <a:stretch>
                  <a:fillRect/>
                </a:stretch>
              </p:blipFill>
              <p:spPr>
                <a:xfrm>
                  <a:off x="9271503" y="27877"/>
                  <a:ext cx="219960" cy="229680"/>
                </a:xfrm>
                <a:prstGeom prst="rect">
                  <a:avLst/>
                </a:prstGeom>
              </p:spPr>
            </p:pic>
          </mc:Fallback>
        </mc:AlternateContent>
      </p:grpSp>
    </p:spTree>
    <p:extLst>
      <p:ext uri="{BB962C8B-B14F-4D97-AF65-F5344CB8AC3E}">
        <p14:creationId xmlns:p14="http://schemas.microsoft.com/office/powerpoint/2010/main" val="1657078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34EDA-FD35-43A4-B9CB-FAA7A53F1F85}"/>
              </a:ext>
            </a:extLst>
          </p:cNvPr>
          <p:cNvSpPr>
            <a:spLocks noGrp="1"/>
          </p:cNvSpPr>
          <p:nvPr>
            <p:ph type="title"/>
          </p:nvPr>
        </p:nvSpPr>
        <p:spPr/>
        <p:txBody>
          <a:bodyPr/>
          <a:lstStyle/>
          <a:p>
            <a:r>
              <a:rPr lang="en-US" dirty="0"/>
              <a:t>How do reads &amp; writes happen?</a:t>
            </a:r>
          </a:p>
        </p:txBody>
      </p:sp>
      <p:sp>
        <p:nvSpPr>
          <p:cNvPr id="3" name="Content Placeholder 2">
            <a:extLst>
              <a:ext uri="{FF2B5EF4-FFF2-40B4-BE49-F238E27FC236}">
                <a16:creationId xmlns:a16="http://schemas.microsoft.com/office/drawing/2014/main" id="{C1DF5FA5-ABE9-4A3D-85BC-F6BF8D03F756}"/>
              </a:ext>
            </a:extLst>
          </p:cNvPr>
          <p:cNvSpPr>
            <a:spLocks noGrp="1"/>
          </p:cNvSpPr>
          <p:nvPr>
            <p:ph idx="1"/>
          </p:nvPr>
        </p:nvSpPr>
        <p:spPr/>
        <p:txBody>
          <a:bodyPr/>
          <a:lstStyle/>
          <a:p>
            <a:r>
              <a:rPr lang="en-US" dirty="0"/>
              <a:t>Temporarily stored on HDD cache while head wanders around to correct areas</a:t>
            </a:r>
          </a:p>
          <a:p>
            <a:r>
              <a:rPr lang="en-US" dirty="0"/>
              <a:t>Head magnetizes the data to the disk</a:t>
            </a:r>
          </a:p>
          <a:p>
            <a:pPr lvl="1"/>
            <a:r>
              <a:rPr lang="en-US" dirty="0"/>
              <a:t>Never forget - at some point it’s all binary!</a:t>
            </a:r>
          </a:p>
        </p:txBody>
      </p:sp>
    </p:spTree>
    <p:extLst>
      <p:ext uri="{BB962C8B-B14F-4D97-AF65-F5344CB8AC3E}">
        <p14:creationId xmlns:p14="http://schemas.microsoft.com/office/powerpoint/2010/main" val="2775077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B254-62D4-4570-8D04-AE1537A6FE41}"/>
              </a:ext>
            </a:extLst>
          </p:cNvPr>
          <p:cNvSpPr>
            <a:spLocks noGrp="1"/>
          </p:cNvSpPr>
          <p:nvPr>
            <p:ph type="title"/>
          </p:nvPr>
        </p:nvSpPr>
        <p:spPr/>
        <p:txBody>
          <a:bodyPr/>
          <a:lstStyle/>
          <a:p>
            <a:r>
              <a:rPr lang="en-US" dirty="0"/>
              <a:t>SSD</a:t>
            </a:r>
          </a:p>
        </p:txBody>
      </p:sp>
      <p:sp>
        <p:nvSpPr>
          <p:cNvPr id="3" name="Content Placeholder 2">
            <a:extLst>
              <a:ext uri="{FF2B5EF4-FFF2-40B4-BE49-F238E27FC236}">
                <a16:creationId xmlns:a16="http://schemas.microsoft.com/office/drawing/2014/main" id="{E27CF4FF-2A9A-4201-8376-C265009155CD}"/>
              </a:ext>
            </a:extLst>
          </p:cNvPr>
          <p:cNvSpPr>
            <a:spLocks noGrp="1"/>
          </p:cNvSpPr>
          <p:nvPr>
            <p:ph idx="1"/>
          </p:nvPr>
        </p:nvSpPr>
        <p:spPr/>
        <p:txBody>
          <a:bodyPr/>
          <a:lstStyle/>
          <a:p>
            <a:r>
              <a:rPr lang="en-US" dirty="0"/>
              <a:t>SSD = Solid State Drive</a:t>
            </a:r>
          </a:p>
          <a:p>
            <a:r>
              <a:rPr lang="en-US" dirty="0"/>
              <a:t>Stores data on semi-conductor cells</a:t>
            </a:r>
          </a:p>
          <a:p>
            <a:pPr lvl="1"/>
            <a:r>
              <a:rPr lang="en-US" dirty="0"/>
              <a:t>Data in bits are stored on these cells</a:t>
            </a:r>
          </a:p>
          <a:p>
            <a:r>
              <a:rPr lang="en-US" dirty="0"/>
              <a:t>Has a built in controller</a:t>
            </a:r>
          </a:p>
          <a:p>
            <a:pPr lvl="1"/>
            <a:r>
              <a:rPr lang="en-US" dirty="0"/>
              <a:t>Wear leveling</a:t>
            </a:r>
          </a:p>
          <a:p>
            <a:pPr lvl="1"/>
            <a:r>
              <a:rPr lang="en-US" dirty="0"/>
              <a:t>Read &amp; write caching</a:t>
            </a:r>
          </a:p>
          <a:p>
            <a:r>
              <a:rPr lang="en-US" dirty="0"/>
              <a:t>Non-volatile</a:t>
            </a:r>
          </a:p>
        </p:txBody>
      </p:sp>
    </p:spTree>
    <p:extLst>
      <p:ext uri="{BB962C8B-B14F-4D97-AF65-F5344CB8AC3E}">
        <p14:creationId xmlns:p14="http://schemas.microsoft.com/office/powerpoint/2010/main" val="2372109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2182-56F2-430F-AD7C-85DE1E387715}"/>
              </a:ext>
            </a:extLst>
          </p:cNvPr>
          <p:cNvSpPr>
            <a:spLocks noGrp="1"/>
          </p:cNvSpPr>
          <p:nvPr>
            <p:ph type="title"/>
          </p:nvPr>
        </p:nvSpPr>
        <p:spPr/>
        <p:txBody>
          <a:bodyPr/>
          <a:lstStyle/>
          <a:p>
            <a:r>
              <a:rPr lang="en-US" dirty="0"/>
              <a:t>HDD vs SSD: Pros and Cons</a:t>
            </a:r>
          </a:p>
        </p:txBody>
      </p:sp>
      <p:sp>
        <p:nvSpPr>
          <p:cNvPr id="3" name="Content Placeholder 2">
            <a:extLst>
              <a:ext uri="{FF2B5EF4-FFF2-40B4-BE49-F238E27FC236}">
                <a16:creationId xmlns:a16="http://schemas.microsoft.com/office/drawing/2014/main" id="{5150FED0-E5DD-49A2-B54E-D00A7EBC5C2A}"/>
              </a:ext>
            </a:extLst>
          </p:cNvPr>
          <p:cNvSpPr>
            <a:spLocks noGrp="1"/>
          </p:cNvSpPr>
          <p:nvPr>
            <p:ph idx="1"/>
          </p:nvPr>
        </p:nvSpPr>
        <p:spPr/>
        <p:txBody>
          <a:bodyPr/>
          <a:lstStyle/>
          <a:p>
            <a:r>
              <a:rPr lang="en-US" dirty="0"/>
              <a:t>SSD’s are faster in terms of data access &amp; read / write speeds</a:t>
            </a:r>
          </a:p>
          <a:p>
            <a:r>
              <a:rPr lang="en-US" dirty="0"/>
              <a:t>HDD failures are easier to detect </a:t>
            </a:r>
          </a:p>
          <a:p>
            <a:pPr lvl="1"/>
            <a:r>
              <a:rPr lang="en-US" dirty="0"/>
              <a:t>Slow down of head movements over time</a:t>
            </a:r>
          </a:p>
          <a:p>
            <a:pPr lvl="1"/>
            <a:r>
              <a:rPr lang="en-US" dirty="0"/>
              <a:t>Loud noises since it’s all mechanical</a:t>
            </a:r>
          </a:p>
          <a:p>
            <a:r>
              <a:rPr lang="en-US" dirty="0"/>
              <a:t>SSDs don’t do scary noises – can use software to detect decrease in read / write speeds that would point to failure</a:t>
            </a:r>
          </a:p>
        </p:txBody>
      </p:sp>
    </p:spTree>
    <p:extLst>
      <p:ext uri="{BB962C8B-B14F-4D97-AF65-F5344CB8AC3E}">
        <p14:creationId xmlns:p14="http://schemas.microsoft.com/office/powerpoint/2010/main" val="3663223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9541-93A6-409E-8321-EB88E434F413}"/>
              </a:ext>
            </a:extLst>
          </p:cNvPr>
          <p:cNvSpPr>
            <a:spLocks noGrp="1"/>
          </p:cNvSpPr>
          <p:nvPr>
            <p:ph type="title"/>
          </p:nvPr>
        </p:nvSpPr>
        <p:spPr/>
        <p:txBody>
          <a:bodyPr/>
          <a:lstStyle/>
          <a:p>
            <a:r>
              <a:rPr lang="en-US" dirty="0"/>
              <a:t>“Virtual” Memory</a:t>
            </a:r>
          </a:p>
        </p:txBody>
      </p:sp>
      <p:sp>
        <p:nvSpPr>
          <p:cNvPr id="3" name="Content Placeholder 2">
            <a:extLst>
              <a:ext uri="{FF2B5EF4-FFF2-40B4-BE49-F238E27FC236}">
                <a16:creationId xmlns:a16="http://schemas.microsoft.com/office/drawing/2014/main" id="{DE248A70-7C0F-4501-86C9-A3A15124973C}"/>
              </a:ext>
            </a:extLst>
          </p:cNvPr>
          <p:cNvSpPr>
            <a:spLocks noGrp="1"/>
          </p:cNvSpPr>
          <p:nvPr>
            <p:ph idx="1"/>
          </p:nvPr>
        </p:nvSpPr>
        <p:spPr/>
        <p:txBody>
          <a:bodyPr>
            <a:normAutofit/>
          </a:bodyPr>
          <a:lstStyle/>
          <a:p>
            <a:r>
              <a:rPr lang="en-US" dirty="0"/>
              <a:t>Memory on CPU cache &amp; RAM – chip based, finite.</a:t>
            </a:r>
          </a:p>
          <a:p>
            <a:r>
              <a:rPr lang="en-US" dirty="0"/>
              <a:t>Memory on disk – finite, but large.  Can define some space as overload</a:t>
            </a:r>
          </a:p>
          <a:p>
            <a:r>
              <a:rPr lang="en-US" dirty="0"/>
              <a:t>Use cases:</a:t>
            </a:r>
          </a:p>
          <a:p>
            <a:pPr lvl="1"/>
            <a:r>
              <a:rPr lang="en-US" dirty="0"/>
              <a:t>Putting a PC in “sleep” mode</a:t>
            </a:r>
          </a:p>
          <a:p>
            <a:pPr lvl="1"/>
            <a:r>
              <a:rPr lang="en-US" dirty="0"/>
              <a:t>Keep active areas / processes in RAM, offload rest</a:t>
            </a: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78BFA3AC-0187-4271-ACDC-B0DF43DC4EE6}"/>
                  </a:ext>
                </a:extLst>
              </p14:cNvPr>
              <p14:cNvContentPartPr/>
              <p14:nvPr/>
            </p14:nvContentPartPr>
            <p14:xfrm>
              <a:off x="8043903" y="3994028"/>
              <a:ext cx="215280" cy="258840"/>
            </p14:xfrm>
          </p:contentPart>
        </mc:Choice>
        <mc:Fallback xmlns="">
          <p:pic>
            <p:nvPicPr>
              <p:cNvPr id="54" name="Ink 53">
                <a:extLst>
                  <a:ext uri="{FF2B5EF4-FFF2-40B4-BE49-F238E27FC236}">
                    <a16:creationId xmlns:a16="http://schemas.microsoft.com/office/drawing/2014/main" id="{78BFA3AC-0187-4271-ACDC-B0DF43DC4EE6}"/>
                  </a:ext>
                </a:extLst>
              </p:cNvPr>
              <p:cNvPicPr/>
              <p:nvPr/>
            </p:nvPicPr>
            <p:blipFill>
              <a:blip r:embed="rId4"/>
              <a:stretch>
                <a:fillRect/>
              </a:stretch>
            </p:blipFill>
            <p:spPr>
              <a:xfrm>
                <a:off x="8035263" y="3985028"/>
                <a:ext cx="232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5" name="Ink 54">
                <a:extLst>
                  <a:ext uri="{FF2B5EF4-FFF2-40B4-BE49-F238E27FC236}">
                    <a16:creationId xmlns:a16="http://schemas.microsoft.com/office/drawing/2014/main" id="{6371E4D7-7616-4F46-A610-1DFCCEC5A197}"/>
                  </a:ext>
                </a:extLst>
              </p14:cNvPr>
              <p14:cNvContentPartPr/>
              <p14:nvPr/>
            </p14:nvContentPartPr>
            <p14:xfrm>
              <a:off x="8023383" y="3903668"/>
              <a:ext cx="205920" cy="394200"/>
            </p14:xfrm>
          </p:contentPart>
        </mc:Choice>
        <mc:Fallback xmlns="">
          <p:pic>
            <p:nvPicPr>
              <p:cNvPr id="55" name="Ink 54">
                <a:extLst>
                  <a:ext uri="{FF2B5EF4-FFF2-40B4-BE49-F238E27FC236}">
                    <a16:creationId xmlns:a16="http://schemas.microsoft.com/office/drawing/2014/main" id="{6371E4D7-7616-4F46-A610-1DFCCEC5A197}"/>
                  </a:ext>
                </a:extLst>
              </p:cNvPr>
              <p:cNvPicPr/>
              <p:nvPr/>
            </p:nvPicPr>
            <p:blipFill>
              <a:blip r:embed="rId6"/>
              <a:stretch>
                <a:fillRect/>
              </a:stretch>
            </p:blipFill>
            <p:spPr>
              <a:xfrm>
                <a:off x="8014383" y="3894668"/>
                <a:ext cx="223560" cy="411840"/>
              </a:xfrm>
              <a:prstGeom prst="rect">
                <a:avLst/>
              </a:prstGeom>
            </p:spPr>
          </p:pic>
        </mc:Fallback>
      </mc:AlternateContent>
      <p:grpSp>
        <p:nvGrpSpPr>
          <p:cNvPr id="61" name="Group 60">
            <a:extLst>
              <a:ext uri="{FF2B5EF4-FFF2-40B4-BE49-F238E27FC236}">
                <a16:creationId xmlns:a16="http://schemas.microsoft.com/office/drawing/2014/main" id="{D32A6D3F-EF5E-4073-9B16-4BB718F601BC}"/>
              </a:ext>
            </a:extLst>
          </p:cNvPr>
          <p:cNvGrpSpPr/>
          <p:nvPr/>
        </p:nvGrpSpPr>
        <p:grpSpPr>
          <a:xfrm>
            <a:off x="8126703" y="4682348"/>
            <a:ext cx="1054440" cy="302760"/>
            <a:chOff x="8126703" y="4682348"/>
            <a:chExt cx="1054440" cy="302760"/>
          </a:xfrm>
        </p:grpSpPr>
        <mc:AlternateContent xmlns:mc="http://schemas.openxmlformats.org/markup-compatibility/2006" xmlns:p14="http://schemas.microsoft.com/office/powerpoint/2010/main">
          <mc:Choice Requires="p14">
            <p:contentPart p14:bwMode="auto" r:id="rId7">
              <p14:nvContentPartPr>
                <p14:cNvPr id="56" name="Ink 55">
                  <a:extLst>
                    <a:ext uri="{FF2B5EF4-FFF2-40B4-BE49-F238E27FC236}">
                      <a16:creationId xmlns:a16="http://schemas.microsoft.com/office/drawing/2014/main" id="{770DD123-E04B-4598-A444-9E7488A86EFC}"/>
                    </a:ext>
                  </a:extLst>
                </p14:cNvPr>
                <p14:cNvContentPartPr/>
                <p14:nvPr/>
              </p14:nvContentPartPr>
              <p14:xfrm>
                <a:off x="8126703" y="4787108"/>
                <a:ext cx="14760" cy="195840"/>
              </p14:xfrm>
            </p:contentPart>
          </mc:Choice>
          <mc:Fallback xmlns="">
            <p:pic>
              <p:nvPicPr>
                <p:cNvPr id="56" name="Ink 55">
                  <a:extLst>
                    <a:ext uri="{FF2B5EF4-FFF2-40B4-BE49-F238E27FC236}">
                      <a16:creationId xmlns:a16="http://schemas.microsoft.com/office/drawing/2014/main" id="{770DD123-E04B-4598-A444-9E7488A86EFC}"/>
                    </a:ext>
                  </a:extLst>
                </p:cNvPr>
                <p:cNvPicPr/>
                <p:nvPr/>
              </p:nvPicPr>
              <p:blipFill>
                <a:blip r:embed="rId8"/>
                <a:stretch>
                  <a:fillRect/>
                </a:stretch>
              </p:blipFill>
              <p:spPr>
                <a:xfrm>
                  <a:off x="8117703" y="4778108"/>
                  <a:ext cx="324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7" name="Ink 56">
                  <a:extLst>
                    <a:ext uri="{FF2B5EF4-FFF2-40B4-BE49-F238E27FC236}">
                      <a16:creationId xmlns:a16="http://schemas.microsoft.com/office/drawing/2014/main" id="{6EE4B775-1C67-40FC-B256-376EDB724044}"/>
                    </a:ext>
                  </a:extLst>
                </p14:cNvPr>
                <p14:cNvContentPartPr/>
                <p14:nvPr/>
              </p14:nvContentPartPr>
              <p14:xfrm>
                <a:off x="8294823" y="4777388"/>
                <a:ext cx="132120" cy="207720"/>
              </p14:xfrm>
            </p:contentPart>
          </mc:Choice>
          <mc:Fallback xmlns="">
            <p:pic>
              <p:nvPicPr>
                <p:cNvPr id="57" name="Ink 56">
                  <a:extLst>
                    <a:ext uri="{FF2B5EF4-FFF2-40B4-BE49-F238E27FC236}">
                      <a16:creationId xmlns:a16="http://schemas.microsoft.com/office/drawing/2014/main" id="{6EE4B775-1C67-40FC-B256-376EDB724044}"/>
                    </a:ext>
                  </a:extLst>
                </p:cNvPr>
                <p:cNvPicPr/>
                <p:nvPr/>
              </p:nvPicPr>
              <p:blipFill>
                <a:blip r:embed="rId10"/>
                <a:stretch>
                  <a:fillRect/>
                </a:stretch>
              </p:blipFill>
              <p:spPr>
                <a:xfrm>
                  <a:off x="8286183" y="4768388"/>
                  <a:ext cx="149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Ink 57">
                  <a:extLst>
                    <a:ext uri="{FF2B5EF4-FFF2-40B4-BE49-F238E27FC236}">
                      <a16:creationId xmlns:a16="http://schemas.microsoft.com/office/drawing/2014/main" id="{ED5D27BB-96E6-44E8-9797-A91CCC156A8A}"/>
                    </a:ext>
                  </a:extLst>
                </p14:cNvPr>
                <p14:cNvContentPartPr/>
                <p14:nvPr/>
              </p14:nvContentPartPr>
              <p14:xfrm>
                <a:off x="8566983" y="4776668"/>
                <a:ext cx="118080" cy="168840"/>
              </p14:xfrm>
            </p:contentPart>
          </mc:Choice>
          <mc:Fallback xmlns="">
            <p:pic>
              <p:nvPicPr>
                <p:cNvPr id="58" name="Ink 57">
                  <a:extLst>
                    <a:ext uri="{FF2B5EF4-FFF2-40B4-BE49-F238E27FC236}">
                      <a16:creationId xmlns:a16="http://schemas.microsoft.com/office/drawing/2014/main" id="{ED5D27BB-96E6-44E8-9797-A91CCC156A8A}"/>
                    </a:ext>
                  </a:extLst>
                </p:cNvPr>
                <p:cNvPicPr/>
                <p:nvPr/>
              </p:nvPicPr>
              <p:blipFill>
                <a:blip r:embed="rId12"/>
                <a:stretch>
                  <a:fillRect/>
                </a:stretch>
              </p:blipFill>
              <p:spPr>
                <a:xfrm>
                  <a:off x="8558343" y="4768028"/>
                  <a:ext cx="1357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Ink 58">
                  <a:extLst>
                    <a:ext uri="{FF2B5EF4-FFF2-40B4-BE49-F238E27FC236}">
                      <a16:creationId xmlns:a16="http://schemas.microsoft.com/office/drawing/2014/main" id="{501DAB8B-5B01-4A8F-9C57-E2422C148F51}"/>
                    </a:ext>
                  </a:extLst>
                </p14:cNvPr>
                <p14:cNvContentPartPr/>
                <p14:nvPr/>
              </p14:nvContentPartPr>
              <p14:xfrm>
                <a:off x="8770023" y="4726268"/>
                <a:ext cx="137520" cy="183600"/>
              </p14:xfrm>
            </p:contentPart>
          </mc:Choice>
          <mc:Fallback xmlns="">
            <p:pic>
              <p:nvPicPr>
                <p:cNvPr id="59" name="Ink 58">
                  <a:extLst>
                    <a:ext uri="{FF2B5EF4-FFF2-40B4-BE49-F238E27FC236}">
                      <a16:creationId xmlns:a16="http://schemas.microsoft.com/office/drawing/2014/main" id="{501DAB8B-5B01-4A8F-9C57-E2422C148F51}"/>
                    </a:ext>
                  </a:extLst>
                </p:cNvPr>
                <p:cNvPicPr/>
                <p:nvPr/>
              </p:nvPicPr>
              <p:blipFill>
                <a:blip r:embed="rId14"/>
                <a:stretch>
                  <a:fillRect/>
                </a:stretch>
              </p:blipFill>
              <p:spPr>
                <a:xfrm>
                  <a:off x="8761023" y="4717268"/>
                  <a:ext cx="1551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0" name="Ink 59">
                  <a:extLst>
                    <a:ext uri="{FF2B5EF4-FFF2-40B4-BE49-F238E27FC236}">
                      <a16:creationId xmlns:a16="http://schemas.microsoft.com/office/drawing/2014/main" id="{2E9A8359-45FE-4A3C-BDCA-70014420AA58}"/>
                    </a:ext>
                  </a:extLst>
                </p14:cNvPr>
                <p14:cNvContentPartPr/>
                <p14:nvPr/>
              </p14:nvContentPartPr>
              <p14:xfrm>
                <a:off x="9023103" y="4682348"/>
                <a:ext cx="158040" cy="219960"/>
              </p14:xfrm>
            </p:contentPart>
          </mc:Choice>
          <mc:Fallback xmlns="">
            <p:pic>
              <p:nvPicPr>
                <p:cNvPr id="60" name="Ink 59">
                  <a:extLst>
                    <a:ext uri="{FF2B5EF4-FFF2-40B4-BE49-F238E27FC236}">
                      <a16:creationId xmlns:a16="http://schemas.microsoft.com/office/drawing/2014/main" id="{2E9A8359-45FE-4A3C-BDCA-70014420AA58}"/>
                    </a:ext>
                  </a:extLst>
                </p:cNvPr>
                <p:cNvPicPr/>
                <p:nvPr/>
              </p:nvPicPr>
              <p:blipFill>
                <a:blip r:embed="rId16"/>
                <a:stretch>
                  <a:fillRect/>
                </a:stretch>
              </p:blipFill>
              <p:spPr>
                <a:xfrm>
                  <a:off x="9014463" y="4673708"/>
                  <a:ext cx="175680" cy="237600"/>
                </a:xfrm>
                <a:prstGeom prst="rect">
                  <a:avLst/>
                </a:prstGeom>
              </p:spPr>
            </p:pic>
          </mc:Fallback>
        </mc:AlternateContent>
      </p:grpSp>
      <p:grpSp>
        <p:nvGrpSpPr>
          <p:cNvPr id="98" name="Group 97">
            <a:extLst>
              <a:ext uri="{FF2B5EF4-FFF2-40B4-BE49-F238E27FC236}">
                <a16:creationId xmlns:a16="http://schemas.microsoft.com/office/drawing/2014/main" id="{E263EEF3-4F02-4555-9196-5B6CA220F599}"/>
              </a:ext>
            </a:extLst>
          </p:cNvPr>
          <p:cNvGrpSpPr/>
          <p:nvPr/>
        </p:nvGrpSpPr>
        <p:grpSpPr>
          <a:xfrm>
            <a:off x="1042983" y="4293908"/>
            <a:ext cx="6563520" cy="2297880"/>
            <a:chOff x="1042983" y="4293908"/>
            <a:chExt cx="6563520" cy="2297880"/>
          </a:xfrm>
        </p:grpSpPr>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6EC9336C-8C75-4BF4-824A-192DFCD776A5}"/>
                    </a:ext>
                  </a:extLst>
                </p14:cNvPr>
                <p14:cNvContentPartPr/>
                <p14:nvPr/>
              </p14:nvContentPartPr>
              <p14:xfrm>
                <a:off x="5980023" y="5952428"/>
                <a:ext cx="25920" cy="544320"/>
              </p14:xfrm>
            </p:contentPart>
          </mc:Choice>
          <mc:Fallback xmlns="">
            <p:pic>
              <p:nvPicPr>
                <p:cNvPr id="18" name="Ink 17">
                  <a:extLst>
                    <a:ext uri="{FF2B5EF4-FFF2-40B4-BE49-F238E27FC236}">
                      <a16:creationId xmlns:a16="http://schemas.microsoft.com/office/drawing/2014/main" id="{6EC9336C-8C75-4BF4-824A-192DFCD776A5}"/>
                    </a:ext>
                  </a:extLst>
                </p:cNvPr>
                <p:cNvPicPr/>
                <p:nvPr/>
              </p:nvPicPr>
              <p:blipFill>
                <a:blip r:embed="rId18"/>
                <a:stretch>
                  <a:fillRect/>
                </a:stretch>
              </p:blipFill>
              <p:spPr>
                <a:xfrm>
                  <a:off x="5971383" y="5943788"/>
                  <a:ext cx="4356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0BA5FC04-027D-4455-8B08-630FCEE2EE51}"/>
                    </a:ext>
                  </a:extLst>
                </p14:cNvPr>
                <p14:cNvContentPartPr/>
                <p14:nvPr/>
              </p14:nvContentPartPr>
              <p14:xfrm>
                <a:off x="5955903" y="5516108"/>
                <a:ext cx="1481040" cy="267840"/>
              </p14:xfrm>
            </p:contentPart>
          </mc:Choice>
          <mc:Fallback xmlns="">
            <p:pic>
              <p:nvPicPr>
                <p:cNvPr id="19" name="Ink 18">
                  <a:extLst>
                    <a:ext uri="{FF2B5EF4-FFF2-40B4-BE49-F238E27FC236}">
                      <a16:creationId xmlns:a16="http://schemas.microsoft.com/office/drawing/2014/main" id="{0BA5FC04-027D-4455-8B08-630FCEE2EE51}"/>
                    </a:ext>
                  </a:extLst>
                </p:cNvPr>
                <p:cNvPicPr/>
                <p:nvPr/>
              </p:nvPicPr>
              <p:blipFill>
                <a:blip r:embed="rId20"/>
                <a:stretch>
                  <a:fillRect/>
                </a:stretch>
              </p:blipFill>
              <p:spPr>
                <a:xfrm>
                  <a:off x="5946903" y="5507108"/>
                  <a:ext cx="14986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FA77C779-8CD3-4E79-89B7-761342AEE903}"/>
                    </a:ext>
                  </a:extLst>
                </p14:cNvPr>
                <p14:cNvContentPartPr/>
                <p14:nvPr/>
              </p14:nvContentPartPr>
              <p14:xfrm>
                <a:off x="5989383" y="6444908"/>
                <a:ext cx="1617120" cy="146880"/>
              </p14:xfrm>
            </p:contentPart>
          </mc:Choice>
          <mc:Fallback xmlns="">
            <p:pic>
              <p:nvPicPr>
                <p:cNvPr id="20" name="Ink 19">
                  <a:extLst>
                    <a:ext uri="{FF2B5EF4-FFF2-40B4-BE49-F238E27FC236}">
                      <a16:creationId xmlns:a16="http://schemas.microsoft.com/office/drawing/2014/main" id="{FA77C779-8CD3-4E79-89B7-761342AEE903}"/>
                    </a:ext>
                  </a:extLst>
                </p:cNvPr>
                <p:cNvPicPr/>
                <p:nvPr/>
              </p:nvPicPr>
              <p:blipFill>
                <a:blip r:embed="rId22"/>
                <a:stretch>
                  <a:fillRect/>
                </a:stretch>
              </p:blipFill>
              <p:spPr>
                <a:xfrm>
                  <a:off x="5980383" y="6435908"/>
                  <a:ext cx="163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9B45C35F-711C-4AF5-B444-94C7B88A9AA8}"/>
                    </a:ext>
                  </a:extLst>
                </p14:cNvPr>
                <p14:cNvContentPartPr/>
                <p14:nvPr/>
              </p14:nvContentPartPr>
              <p14:xfrm>
                <a:off x="7557543" y="5484788"/>
                <a:ext cx="39600" cy="872280"/>
              </p14:xfrm>
            </p:contentPart>
          </mc:Choice>
          <mc:Fallback xmlns="">
            <p:pic>
              <p:nvPicPr>
                <p:cNvPr id="21" name="Ink 20">
                  <a:extLst>
                    <a:ext uri="{FF2B5EF4-FFF2-40B4-BE49-F238E27FC236}">
                      <a16:creationId xmlns:a16="http://schemas.microsoft.com/office/drawing/2014/main" id="{9B45C35F-711C-4AF5-B444-94C7B88A9AA8}"/>
                    </a:ext>
                  </a:extLst>
                </p:cNvPr>
                <p:cNvPicPr/>
                <p:nvPr/>
              </p:nvPicPr>
              <p:blipFill>
                <a:blip r:embed="rId24"/>
                <a:stretch>
                  <a:fillRect/>
                </a:stretch>
              </p:blipFill>
              <p:spPr>
                <a:xfrm>
                  <a:off x="7548543" y="5476148"/>
                  <a:ext cx="57240" cy="889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D71ABAA3-4ACF-4D1E-88F4-CF812314F4FD}"/>
                    </a:ext>
                  </a:extLst>
                </p14:cNvPr>
                <p14:cNvContentPartPr/>
                <p14:nvPr/>
              </p14:nvContentPartPr>
              <p14:xfrm>
                <a:off x="6220863" y="5959268"/>
                <a:ext cx="208080" cy="235440"/>
              </p14:xfrm>
            </p:contentPart>
          </mc:Choice>
          <mc:Fallback xmlns="">
            <p:pic>
              <p:nvPicPr>
                <p:cNvPr id="23" name="Ink 22">
                  <a:extLst>
                    <a:ext uri="{FF2B5EF4-FFF2-40B4-BE49-F238E27FC236}">
                      <a16:creationId xmlns:a16="http://schemas.microsoft.com/office/drawing/2014/main" id="{D71ABAA3-4ACF-4D1E-88F4-CF812314F4FD}"/>
                    </a:ext>
                  </a:extLst>
                </p:cNvPr>
                <p:cNvPicPr/>
                <p:nvPr/>
              </p:nvPicPr>
              <p:blipFill>
                <a:blip r:embed="rId26"/>
                <a:stretch>
                  <a:fillRect/>
                </a:stretch>
              </p:blipFill>
              <p:spPr>
                <a:xfrm>
                  <a:off x="6212223" y="5950268"/>
                  <a:ext cx="225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DCD71F12-000D-4092-83F5-71404F0FFCBF}"/>
                    </a:ext>
                  </a:extLst>
                </p14:cNvPr>
                <p14:cNvContentPartPr/>
                <p14:nvPr/>
              </p14:nvContentPartPr>
              <p14:xfrm>
                <a:off x="6421023" y="5918228"/>
                <a:ext cx="186120" cy="212040"/>
              </p14:xfrm>
            </p:contentPart>
          </mc:Choice>
          <mc:Fallback xmlns="">
            <p:pic>
              <p:nvPicPr>
                <p:cNvPr id="24" name="Ink 23">
                  <a:extLst>
                    <a:ext uri="{FF2B5EF4-FFF2-40B4-BE49-F238E27FC236}">
                      <a16:creationId xmlns:a16="http://schemas.microsoft.com/office/drawing/2014/main" id="{DCD71F12-000D-4092-83F5-71404F0FFCBF}"/>
                    </a:ext>
                  </a:extLst>
                </p:cNvPr>
                <p:cNvPicPr/>
                <p:nvPr/>
              </p:nvPicPr>
              <p:blipFill>
                <a:blip r:embed="rId28"/>
                <a:stretch>
                  <a:fillRect/>
                </a:stretch>
              </p:blipFill>
              <p:spPr>
                <a:xfrm>
                  <a:off x="6412023" y="5909588"/>
                  <a:ext cx="203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CFD51708-D3DA-4BA4-9BE8-C90A55BE7F7C}"/>
                    </a:ext>
                  </a:extLst>
                </p14:cNvPr>
                <p14:cNvContentPartPr/>
                <p14:nvPr/>
              </p14:nvContentPartPr>
              <p14:xfrm>
                <a:off x="6703263" y="5924708"/>
                <a:ext cx="57600" cy="254880"/>
              </p14:xfrm>
            </p:contentPart>
          </mc:Choice>
          <mc:Fallback xmlns="">
            <p:pic>
              <p:nvPicPr>
                <p:cNvPr id="25" name="Ink 24">
                  <a:extLst>
                    <a:ext uri="{FF2B5EF4-FFF2-40B4-BE49-F238E27FC236}">
                      <a16:creationId xmlns:a16="http://schemas.microsoft.com/office/drawing/2014/main" id="{CFD51708-D3DA-4BA4-9BE8-C90A55BE7F7C}"/>
                    </a:ext>
                  </a:extLst>
                </p:cNvPr>
                <p:cNvPicPr/>
                <p:nvPr/>
              </p:nvPicPr>
              <p:blipFill>
                <a:blip r:embed="rId30"/>
                <a:stretch>
                  <a:fillRect/>
                </a:stretch>
              </p:blipFill>
              <p:spPr>
                <a:xfrm>
                  <a:off x="6694263" y="5915708"/>
                  <a:ext cx="752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72DF865B-5EC0-43DF-96C7-B3A962A439C9}"/>
                    </a:ext>
                  </a:extLst>
                </p14:cNvPr>
                <p14:cNvContentPartPr/>
                <p14:nvPr/>
              </p14:nvContentPartPr>
              <p14:xfrm>
                <a:off x="6727023" y="5890868"/>
                <a:ext cx="236160" cy="276840"/>
              </p14:xfrm>
            </p:contentPart>
          </mc:Choice>
          <mc:Fallback xmlns="">
            <p:pic>
              <p:nvPicPr>
                <p:cNvPr id="26" name="Ink 25">
                  <a:extLst>
                    <a:ext uri="{FF2B5EF4-FFF2-40B4-BE49-F238E27FC236}">
                      <a16:creationId xmlns:a16="http://schemas.microsoft.com/office/drawing/2014/main" id="{72DF865B-5EC0-43DF-96C7-B3A962A439C9}"/>
                    </a:ext>
                  </a:extLst>
                </p:cNvPr>
                <p:cNvPicPr/>
                <p:nvPr/>
              </p:nvPicPr>
              <p:blipFill>
                <a:blip r:embed="rId32"/>
                <a:stretch>
                  <a:fillRect/>
                </a:stretch>
              </p:blipFill>
              <p:spPr>
                <a:xfrm>
                  <a:off x="6718383" y="5882228"/>
                  <a:ext cx="2538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 name="Ink 8">
                  <a:extLst>
                    <a:ext uri="{FF2B5EF4-FFF2-40B4-BE49-F238E27FC236}">
                      <a16:creationId xmlns:a16="http://schemas.microsoft.com/office/drawing/2014/main" id="{D33C0C07-6D22-42D2-A807-AFF1B3D4149E}"/>
                    </a:ext>
                  </a:extLst>
                </p14:cNvPr>
                <p14:cNvContentPartPr/>
                <p14:nvPr/>
              </p14:nvContentPartPr>
              <p14:xfrm>
                <a:off x="5686263" y="4579748"/>
                <a:ext cx="67680" cy="527040"/>
              </p14:xfrm>
            </p:contentPart>
          </mc:Choice>
          <mc:Fallback xmlns="">
            <p:pic>
              <p:nvPicPr>
                <p:cNvPr id="9" name="Ink 8">
                  <a:extLst>
                    <a:ext uri="{FF2B5EF4-FFF2-40B4-BE49-F238E27FC236}">
                      <a16:creationId xmlns:a16="http://schemas.microsoft.com/office/drawing/2014/main" id="{D33C0C07-6D22-42D2-A807-AFF1B3D4149E}"/>
                    </a:ext>
                  </a:extLst>
                </p:cNvPr>
                <p:cNvPicPr/>
                <p:nvPr/>
              </p:nvPicPr>
              <p:blipFill>
                <a:blip r:embed="rId34"/>
                <a:stretch>
                  <a:fillRect/>
                </a:stretch>
              </p:blipFill>
              <p:spPr>
                <a:xfrm>
                  <a:off x="5677263" y="4570748"/>
                  <a:ext cx="8532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Ink 9">
                  <a:extLst>
                    <a:ext uri="{FF2B5EF4-FFF2-40B4-BE49-F238E27FC236}">
                      <a16:creationId xmlns:a16="http://schemas.microsoft.com/office/drawing/2014/main" id="{5BFCDF68-2336-46AE-96F0-1D7163FDDCFE}"/>
                    </a:ext>
                  </a:extLst>
                </p14:cNvPr>
                <p14:cNvContentPartPr/>
                <p14:nvPr/>
              </p14:nvContentPartPr>
              <p14:xfrm>
                <a:off x="5911263" y="4503068"/>
                <a:ext cx="162720" cy="669240"/>
              </p14:xfrm>
            </p:contentPart>
          </mc:Choice>
          <mc:Fallback xmlns="">
            <p:pic>
              <p:nvPicPr>
                <p:cNvPr id="10" name="Ink 9">
                  <a:extLst>
                    <a:ext uri="{FF2B5EF4-FFF2-40B4-BE49-F238E27FC236}">
                      <a16:creationId xmlns:a16="http://schemas.microsoft.com/office/drawing/2014/main" id="{5BFCDF68-2336-46AE-96F0-1D7163FDDCFE}"/>
                    </a:ext>
                  </a:extLst>
                </p:cNvPr>
                <p:cNvPicPr/>
                <p:nvPr/>
              </p:nvPicPr>
              <p:blipFill>
                <a:blip r:embed="rId36"/>
                <a:stretch>
                  <a:fillRect/>
                </a:stretch>
              </p:blipFill>
              <p:spPr>
                <a:xfrm>
                  <a:off x="5902623" y="4494428"/>
                  <a:ext cx="18036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 name="Ink 10">
                  <a:extLst>
                    <a:ext uri="{FF2B5EF4-FFF2-40B4-BE49-F238E27FC236}">
                      <a16:creationId xmlns:a16="http://schemas.microsoft.com/office/drawing/2014/main" id="{DD093C49-B467-4C44-8774-811FAA850F60}"/>
                    </a:ext>
                  </a:extLst>
                </p14:cNvPr>
                <p14:cNvContentPartPr/>
                <p14:nvPr/>
              </p14:nvContentPartPr>
              <p14:xfrm>
                <a:off x="5588703" y="4455188"/>
                <a:ext cx="350280" cy="37080"/>
              </p14:xfrm>
            </p:contentPart>
          </mc:Choice>
          <mc:Fallback xmlns="">
            <p:pic>
              <p:nvPicPr>
                <p:cNvPr id="11" name="Ink 10">
                  <a:extLst>
                    <a:ext uri="{FF2B5EF4-FFF2-40B4-BE49-F238E27FC236}">
                      <a16:creationId xmlns:a16="http://schemas.microsoft.com/office/drawing/2014/main" id="{DD093C49-B467-4C44-8774-811FAA850F60}"/>
                    </a:ext>
                  </a:extLst>
                </p:cNvPr>
                <p:cNvPicPr/>
                <p:nvPr/>
              </p:nvPicPr>
              <p:blipFill>
                <a:blip r:embed="rId38"/>
                <a:stretch>
                  <a:fillRect/>
                </a:stretch>
              </p:blipFill>
              <p:spPr>
                <a:xfrm>
                  <a:off x="5579703" y="4446548"/>
                  <a:ext cx="367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81763EA2-D728-4096-BC41-1324E3EDD5A8}"/>
                    </a:ext>
                  </a:extLst>
                </p14:cNvPr>
                <p14:cNvContentPartPr/>
                <p14:nvPr/>
              </p14:nvContentPartPr>
              <p14:xfrm>
                <a:off x="5682663" y="5258348"/>
                <a:ext cx="369000" cy="12600"/>
              </p14:xfrm>
            </p:contentPart>
          </mc:Choice>
          <mc:Fallback xmlns="">
            <p:pic>
              <p:nvPicPr>
                <p:cNvPr id="12" name="Ink 11">
                  <a:extLst>
                    <a:ext uri="{FF2B5EF4-FFF2-40B4-BE49-F238E27FC236}">
                      <a16:creationId xmlns:a16="http://schemas.microsoft.com/office/drawing/2014/main" id="{81763EA2-D728-4096-BC41-1324E3EDD5A8}"/>
                    </a:ext>
                  </a:extLst>
                </p:cNvPr>
                <p:cNvPicPr/>
                <p:nvPr/>
              </p:nvPicPr>
              <p:blipFill>
                <a:blip r:embed="rId40"/>
                <a:stretch>
                  <a:fillRect/>
                </a:stretch>
              </p:blipFill>
              <p:spPr>
                <a:xfrm>
                  <a:off x="5674023" y="5249348"/>
                  <a:ext cx="386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 name="Ink 12">
                  <a:extLst>
                    <a:ext uri="{FF2B5EF4-FFF2-40B4-BE49-F238E27FC236}">
                      <a16:creationId xmlns:a16="http://schemas.microsoft.com/office/drawing/2014/main" id="{78620C2A-5979-418C-B8F5-7AF3596E50E6}"/>
                    </a:ext>
                  </a:extLst>
                </p14:cNvPr>
                <p14:cNvContentPartPr/>
                <p14:nvPr/>
              </p14:nvContentPartPr>
              <p14:xfrm>
                <a:off x="6315543" y="4459868"/>
                <a:ext cx="88560" cy="633960"/>
              </p14:xfrm>
            </p:contentPart>
          </mc:Choice>
          <mc:Fallback xmlns="">
            <p:pic>
              <p:nvPicPr>
                <p:cNvPr id="13" name="Ink 12">
                  <a:extLst>
                    <a:ext uri="{FF2B5EF4-FFF2-40B4-BE49-F238E27FC236}">
                      <a16:creationId xmlns:a16="http://schemas.microsoft.com/office/drawing/2014/main" id="{78620C2A-5979-418C-B8F5-7AF3596E50E6}"/>
                    </a:ext>
                  </a:extLst>
                </p:cNvPr>
                <p:cNvPicPr/>
                <p:nvPr/>
              </p:nvPicPr>
              <p:blipFill>
                <a:blip r:embed="rId42"/>
                <a:stretch>
                  <a:fillRect/>
                </a:stretch>
              </p:blipFill>
              <p:spPr>
                <a:xfrm>
                  <a:off x="6306903" y="4450868"/>
                  <a:ext cx="10620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 name="Ink 13">
                  <a:extLst>
                    <a:ext uri="{FF2B5EF4-FFF2-40B4-BE49-F238E27FC236}">
                      <a16:creationId xmlns:a16="http://schemas.microsoft.com/office/drawing/2014/main" id="{88BDD18C-5C28-4CAF-9CD8-52963294E759}"/>
                    </a:ext>
                  </a:extLst>
                </p14:cNvPr>
                <p14:cNvContentPartPr/>
                <p14:nvPr/>
              </p14:nvContentPartPr>
              <p14:xfrm>
                <a:off x="6329583" y="4417748"/>
                <a:ext cx="370800" cy="110160"/>
              </p14:xfrm>
            </p:contentPart>
          </mc:Choice>
          <mc:Fallback xmlns="">
            <p:pic>
              <p:nvPicPr>
                <p:cNvPr id="14" name="Ink 13">
                  <a:extLst>
                    <a:ext uri="{FF2B5EF4-FFF2-40B4-BE49-F238E27FC236}">
                      <a16:creationId xmlns:a16="http://schemas.microsoft.com/office/drawing/2014/main" id="{88BDD18C-5C28-4CAF-9CD8-52963294E759}"/>
                    </a:ext>
                  </a:extLst>
                </p:cNvPr>
                <p:cNvPicPr/>
                <p:nvPr/>
              </p:nvPicPr>
              <p:blipFill>
                <a:blip r:embed="rId44"/>
                <a:stretch>
                  <a:fillRect/>
                </a:stretch>
              </p:blipFill>
              <p:spPr>
                <a:xfrm>
                  <a:off x="6320943" y="4408748"/>
                  <a:ext cx="388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 name="Ink 14">
                  <a:extLst>
                    <a:ext uri="{FF2B5EF4-FFF2-40B4-BE49-F238E27FC236}">
                      <a16:creationId xmlns:a16="http://schemas.microsoft.com/office/drawing/2014/main" id="{17CAC17A-E9BB-4171-8A36-AADF475A922E}"/>
                    </a:ext>
                  </a:extLst>
                </p14:cNvPr>
                <p14:cNvContentPartPr/>
                <p14:nvPr/>
              </p14:nvContentPartPr>
              <p14:xfrm>
                <a:off x="6685983" y="4453028"/>
                <a:ext cx="40320" cy="547560"/>
              </p14:xfrm>
            </p:contentPart>
          </mc:Choice>
          <mc:Fallback xmlns="">
            <p:pic>
              <p:nvPicPr>
                <p:cNvPr id="15" name="Ink 14">
                  <a:extLst>
                    <a:ext uri="{FF2B5EF4-FFF2-40B4-BE49-F238E27FC236}">
                      <a16:creationId xmlns:a16="http://schemas.microsoft.com/office/drawing/2014/main" id="{17CAC17A-E9BB-4171-8A36-AADF475A922E}"/>
                    </a:ext>
                  </a:extLst>
                </p:cNvPr>
                <p:cNvPicPr/>
                <p:nvPr/>
              </p:nvPicPr>
              <p:blipFill>
                <a:blip r:embed="rId46"/>
                <a:stretch>
                  <a:fillRect/>
                </a:stretch>
              </p:blipFill>
              <p:spPr>
                <a:xfrm>
                  <a:off x="6677343" y="4444028"/>
                  <a:ext cx="579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6" name="Ink 15">
                  <a:extLst>
                    <a:ext uri="{FF2B5EF4-FFF2-40B4-BE49-F238E27FC236}">
                      <a16:creationId xmlns:a16="http://schemas.microsoft.com/office/drawing/2014/main" id="{0E03BD2C-8A67-43B5-9663-8AD33D5D8BF3}"/>
                    </a:ext>
                  </a:extLst>
                </p14:cNvPr>
                <p14:cNvContentPartPr/>
                <p14:nvPr/>
              </p14:nvContentPartPr>
              <p14:xfrm>
                <a:off x="6402303" y="5093468"/>
                <a:ext cx="503280" cy="72000"/>
              </p14:xfrm>
            </p:contentPart>
          </mc:Choice>
          <mc:Fallback xmlns="">
            <p:pic>
              <p:nvPicPr>
                <p:cNvPr id="16" name="Ink 15">
                  <a:extLst>
                    <a:ext uri="{FF2B5EF4-FFF2-40B4-BE49-F238E27FC236}">
                      <a16:creationId xmlns:a16="http://schemas.microsoft.com/office/drawing/2014/main" id="{0E03BD2C-8A67-43B5-9663-8AD33D5D8BF3}"/>
                    </a:ext>
                  </a:extLst>
                </p:cNvPr>
                <p:cNvPicPr/>
                <p:nvPr/>
              </p:nvPicPr>
              <p:blipFill>
                <a:blip r:embed="rId48"/>
                <a:stretch>
                  <a:fillRect/>
                </a:stretch>
              </p:blipFill>
              <p:spPr>
                <a:xfrm>
                  <a:off x="6393663" y="5084828"/>
                  <a:ext cx="5209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F732357A-F8F2-428D-A51D-3FA61B47CB8E}"/>
                    </a:ext>
                  </a:extLst>
                </p14:cNvPr>
                <p14:cNvContentPartPr/>
                <p14:nvPr/>
              </p14:nvContentPartPr>
              <p14:xfrm>
                <a:off x="6856983" y="4588028"/>
                <a:ext cx="13680" cy="261360"/>
              </p14:xfrm>
            </p:contentPart>
          </mc:Choice>
          <mc:Fallback xmlns="">
            <p:pic>
              <p:nvPicPr>
                <p:cNvPr id="28" name="Ink 27">
                  <a:extLst>
                    <a:ext uri="{FF2B5EF4-FFF2-40B4-BE49-F238E27FC236}">
                      <a16:creationId xmlns:a16="http://schemas.microsoft.com/office/drawing/2014/main" id="{F732357A-F8F2-428D-A51D-3FA61B47CB8E}"/>
                    </a:ext>
                  </a:extLst>
                </p:cNvPr>
                <p:cNvPicPr/>
                <p:nvPr/>
              </p:nvPicPr>
              <p:blipFill>
                <a:blip r:embed="rId50"/>
                <a:stretch>
                  <a:fillRect/>
                </a:stretch>
              </p:blipFill>
              <p:spPr>
                <a:xfrm>
                  <a:off x="6847983" y="4579388"/>
                  <a:ext cx="313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78C6F326-6F6F-469F-BA73-0F1193ACC461}"/>
                    </a:ext>
                  </a:extLst>
                </p14:cNvPr>
                <p14:cNvContentPartPr/>
                <p14:nvPr/>
              </p14:nvContentPartPr>
              <p14:xfrm>
                <a:off x="6856983" y="4593788"/>
                <a:ext cx="151560" cy="201240"/>
              </p14:xfrm>
            </p:contentPart>
          </mc:Choice>
          <mc:Fallback xmlns="">
            <p:pic>
              <p:nvPicPr>
                <p:cNvPr id="29" name="Ink 28">
                  <a:extLst>
                    <a:ext uri="{FF2B5EF4-FFF2-40B4-BE49-F238E27FC236}">
                      <a16:creationId xmlns:a16="http://schemas.microsoft.com/office/drawing/2014/main" id="{78C6F326-6F6F-469F-BA73-0F1193ACC461}"/>
                    </a:ext>
                  </a:extLst>
                </p:cNvPr>
                <p:cNvPicPr/>
                <p:nvPr/>
              </p:nvPicPr>
              <p:blipFill>
                <a:blip r:embed="rId52"/>
                <a:stretch>
                  <a:fillRect/>
                </a:stretch>
              </p:blipFill>
              <p:spPr>
                <a:xfrm>
                  <a:off x="6848343" y="4584788"/>
                  <a:ext cx="169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C959FA7C-68CA-465E-BCE9-218B7EB06C7A}"/>
                    </a:ext>
                  </a:extLst>
                </p14:cNvPr>
                <p14:cNvContentPartPr/>
                <p14:nvPr/>
              </p14:nvContentPartPr>
              <p14:xfrm>
                <a:off x="7027263" y="4556708"/>
                <a:ext cx="20880" cy="229680"/>
              </p14:xfrm>
            </p:contentPart>
          </mc:Choice>
          <mc:Fallback xmlns="">
            <p:pic>
              <p:nvPicPr>
                <p:cNvPr id="30" name="Ink 29">
                  <a:extLst>
                    <a:ext uri="{FF2B5EF4-FFF2-40B4-BE49-F238E27FC236}">
                      <a16:creationId xmlns:a16="http://schemas.microsoft.com/office/drawing/2014/main" id="{C959FA7C-68CA-465E-BCE9-218B7EB06C7A}"/>
                    </a:ext>
                  </a:extLst>
                </p:cNvPr>
                <p:cNvPicPr/>
                <p:nvPr/>
              </p:nvPicPr>
              <p:blipFill>
                <a:blip r:embed="rId54"/>
                <a:stretch>
                  <a:fillRect/>
                </a:stretch>
              </p:blipFill>
              <p:spPr>
                <a:xfrm>
                  <a:off x="7018263" y="4547708"/>
                  <a:ext cx="385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Ink 30">
                  <a:extLst>
                    <a:ext uri="{FF2B5EF4-FFF2-40B4-BE49-F238E27FC236}">
                      <a16:creationId xmlns:a16="http://schemas.microsoft.com/office/drawing/2014/main" id="{E38CADF0-A3A6-49A2-8885-4696570642F0}"/>
                    </a:ext>
                  </a:extLst>
                </p14:cNvPr>
                <p14:cNvContentPartPr/>
                <p14:nvPr/>
              </p14:nvContentPartPr>
              <p14:xfrm>
                <a:off x="7030503" y="4557428"/>
                <a:ext cx="128520" cy="235440"/>
              </p14:xfrm>
            </p:contentPart>
          </mc:Choice>
          <mc:Fallback xmlns="">
            <p:pic>
              <p:nvPicPr>
                <p:cNvPr id="31" name="Ink 30">
                  <a:extLst>
                    <a:ext uri="{FF2B5EF4-FFF2-40B4-BE49-F238E27FC236}">
                      <a16:creationId xmlns:a16="http://schemas.microsoft.com/office/drawing/2014/main" id="{E38CADF0-A3A6-49A2-8885-4696570642F0}"/>
                    </a:ext>
                  </a:extLst>
                </p:cNvPr>
                <p:cNvPicPr/>
                <p:nvPr/>
              </p:nvPicPr>
              <p:blipFill>
                <a:blip r:embed="rId56"/>
                <a:stretch>
                  <a:fillRect/>
                </a:stretch>
              </p:blipFill>
              <p:spPr>
                <a:xfrm>
                  <a:off x="7021503" y="4548428"/>
                  <a:ext cx="146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6B497D66-8705-47D9-A731-8DA5C269CA00}"/>
                    </a:ext>
                  </a:extLst>
                </p14:cNvPr>
                <p14:cNvContentPartPr/>
                <p14:nvPr/>
              </p14:nvContentPartPr>
              <p14:xfrm>
                <a:off x="7018983" y="4671908"/>
                <a:ext cx="108360" cy="19440"/>
              </p14:xfrm>
            </p:contentPart>
          </mc:Choice>
          <mc:Fallback xmlns="">
            <p:pic>
              <p:nvPicPr>
                <p:cNvPr id="32" name="Ink 31">
                  <a:extLst>
                    <a:ext uri="{FF2B5EF4-FFF2-40B4-BE49-F238E27FC236}">
                      <a16:creationId xmlns:a16="http://schemas.microsoft.com/office/drawing/2014/main" id="{6B497D66-8705-47D9-A731-8DA5C269CA00}"/>
                    </a:ext>
                  </a:extLst>
                </p:cNvPr>
                <p:cNvPicPr/>
                <p:nvPr/>
              </p:nvPicPr>
              <p:blipFill>
                <a:blip r:embed="rId58"/>
                <a:stretch>
                  <a:fillRect/>
                </a:stretch>
              </p:blipFill>
              <p:spPr>
                <a:xfrm>
                  <a:off x="7009983" y="4663268"/>
                  <a:ext cx="12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Ink 32">
                  <a:extLst>
                    <a:ext uri="{FF2B5EF4-FFF2-40B4-BE49-F238E27FC236}">
                      <a16:creationId xmlns:a16="http://schemas.microsoft.com/office/drawing/2014/main" id="{0DC56AC4-1E32-49A0-B1FC-64D54B3191E8}"/>
                    </a:ext>
                  </a:extLst>
                </p14:cNvPr>
                <p14:cNvContentPartPr/>
                <p14:nvPr/>
              </p14:nvContentPartPr>
              <p14:xfrm>
                <a:off x="7212663" y="4509548"/>
                <a:ext cx="17280" cy="293400"/>
              </p14:xfrm>
            </p:contentPart>
          </mc:Choice>
          <mc:Fallback xmlns="">
            <p:pic>
              <p:nvPicPr>
                <p:cNvPr id="33" name="Ink 32">
                  <a:extLst>
                    <a:ext uri="{FF2B5EF4-FFF2-40B4-BE49-F238E27FC236}">
                      <a16:creationId xmlns:a16="http://schemas.microsoft.com/office/drawing/2014/main" id="{0DC56AC4-1E32-49A0-B1FC-64D54B3191E8}"/>
                    </a:ext>
                  </a:extLst>
                </p:cNvPr>
                <p:cNvPicPr/>
                <p:nvPr/>
              </p:nvPicPr>
              <p:blipFill>
                <a:blip r:embed="rId60"/>
                <a:stretch>
                  <a:fillRect/>
                </a:stretch>
              </p:blipFill>
              <p:spPr>
                <a:xfrm>
                  <a:off x="7204023" y="4500908"/>
                  <a:ext cx="349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Ink 33">
                  <a:extLst>
                    <a:ext uri="{FF2B5EF4-FFF2-40B4-BE49-F238E27FC236}">
                      <a16:creationId xmlns:a16="http://schemas.microsoft.com/office/drawing/2014/main" id="{B4C22643-AF3A-4FE2-9A5F-DF02F30B4529}"/>
                    </a:ext>
                  </a:extLst>
                </p14:cNvPr>
                <p14:cNvContentPartPr/>
                <p14:nvPr/>
              </p14:nvContentPartPr>
              <p14:xfrm>
                <a:off x="7205103" y="4459148"/>
                <a:ext cx="218520" cy="285480"/>
              </p14:xfrm>
            </p:contentPart>
          </mc:Choice>
          <mc:Fallback xmlns="">
            <p:pic>
              <p:nvPicPr>
                <p:cNvPr id="34" name="Ink 33">
                  <a:extLst>
                    <a:ext uri="{FF2B5EF4-FFF2-40B4-BE49-F238E27FC236}">
                      <a16:creationId xmlns:a16="http://schemas.microsoft.com/office/drawing/2014/main" id="{B4C22643-AF3A-4FE2-9A5F-DF02F30B4529}"/>
                    </a:ext>
                  </a:extLst>
                </p:cNvPr>
                <p:cNvPicPr/>
                <p:nvPr/>
              </p:nvPicPr>
              <p:blipFill>
                <a:blip r:embed="rId62"/>
                <a:stretch>
                  <a:fillRect/>
                </a:stretch>
              </p:blipFill>
              <p:spPr>
                <a:xfrm>
                  <a:off x="7196103" y="4450508"/>
                  <a:ext cx="2361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Ink 34">
                  <a:extLst>
                    <a:ext uri="{FF2B5EF4-FFF2-40B4-BE49-F238E27FC236}">
                      <a16:creationId xmlns:a16="http://schemas.microsoft.com/office/drawing/2014/main" id="{73CA1CFE-B4B3-48C2-9706-7140CD0AFC40}"/>
                    </a:ext>
                  </a:extLst>
                </p14:cNvPr>
                <p14:cNvContentPartPr/>
                <p14:nvPr/>
              </p14:nvContentPartPr>
              <p14:xfrm>
                <a:off x="7417503" y="4451948"/>
                <a:ext cx="109440" cy="338760"/>
              </p14:xfrm>
            </p:contentPart>
          </mc:Choice>
          <mc:Fallback xmlns="">
            <p:pic>
              <p:nvPicPr>
                <p:cNvPr id="35" name="Ink 34">
                  <a:extLst>
                    <a:ext uri="{FF2B5EF4-FFF2-40B4-BE49-F238E27FC236}">
                      <a16:creationId xmlns:a16="http://schemas.microsoft.com/office/drawing/2014/main" id="{73CA1CFE-B4B3-48C2-9706-7140CD0AFC40}"/>
                    </a:ext>
                  </a:extLst>
                </p:cNvPr>
                <p:cNvPicPr/>
                <p:nvPr/>
              </p:nvPicPr>
              <p:blipFill>
                <a:blip r:embed="rId64"/>
                <a:stretch>
                  <a:fillRect/>
                </a:stretch>
              </p:blipFill>
              <p:spPr>
                <a:xfrm>
                  <a:off x="7408863" y="4443308"/>
                  <a:ext cx="1270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 name="Ink 3">
                  <a:extLst>
                    <a:ext uri="{FF2B5EF4-FFF2-40B4-BE49-F238E27FC236}">
                      <a16:creationId xmlns:a16="http://schemas.microsoft.com/office/drawing/2014/main" id="{800AF02F-EA56-4122-B1FF-1FDA713BFEA5}"/>
                    </a:ext>
                  </a:extLst>
                </p14:cNvPr>
                <p14:cNvContentPartPr/>
                <p14:nvPr/>
              </p14:nvContentPartPr>
              <p14:xfrm>
                <a:off x="2647863" y="5031908"/>
                <a:ext cx="26640" cy="888840"/>
              </p14:xfrm>
            </p:contentPart>
          </mc:Choice>
          <mc:Fallback xmlns="">
            <p:pic>
              <p:nvPicPr>
                <p:cNvPr id="4" name="Ink 3">
                  <a:extLst>
                    <a:ext uri="{FF2B5EF4-FFF2-40B4-BE49-F238E27FC236}">
                      <a16:creationId xmlns:a16="http://schemas.microsoft.com/office/drawing/2014/main" id="{800AF02F-EA56-4122-B1FF-1FDA713BFEA5}"/>
                    </a:ext>
                  </a:extLst>
                </p:cNvPr>
                <p:cNvPicPr/>
                <p:nvPr/>
              </p:nvPicPr>
              <p:blipFill>
                <a:blip r:embed="rId66"/>
                <a:stretch>
                  <a:fillRect/>
                </a:stretch>
              </p:blipFill>
              <p:spPr>
                <a:xfrm>
                  <a:off x="2639223" y="5022908"/>
                  <a:ext cx="4428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 name="Ink 4">
                  <a:extLst>
                    <a:ext uri="{FF2B5EF4-FFF2-40B4-BE49-F238E27FC236}">
                      <a16:creationId xmlns:a16="http://schemas.microsoft.com/office/drawing/2014/main" id="{EC4FA979-F960-45C3-91E0-7674C66FD209}"/>
                    </a:ext>
                  </a:extLst>
                </p14:cNvPr>
                <p14:cNvContentPartPr/>
                <p14:nvPr/>
              </p14:nvContentPartPr>
              <p14:xfrm>
                <a:off x="2661543" y="4900508"/>
                <a:ext cx="1231920" cy="171000"/>
              </p14:xfrm>
            </p:contentPart>
          </mc:Choice>
          <mc:Fallback xmlns="">
            <p:pic>
              <p:nvPicPr>
                <p:cNvPr id="5" name="Ink 4">
                  <a:extLst>
                    <a:ext uri="{FF2B5EF4-FFF2-40B4-BE49-F238E27FC236}">
                      <a16:creationId xmlns:a16="http://schemas.microsoft.com/office/drawing/2014/main" id="{EC4FA979-F960-45C3-91E0-7674C66FD209}"/>
                    </a:ext>
                  </a:extLst>
                </p:cNvPr>
                <p:cNvPicPr/>
                <p:nvPr/>
              </p:nvPicPr>
              <p:blipFill>
                <a:blip r:embed="rId68"/>
                <a:stretch>
                  <a:fillRect/>
                </a:stretch>
              </p:blipFill>
              <p:spPr>
                <a:xfrm>
                  <a:off x="2652543" y="4891508"/>
                  <a:ext cx="1249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 name="Ink 5">
                  <a:extLst>
                    <a:ext uri="{FF2B5EF4-FFF2-40B4-BE49-F238E27FC236}">
                      <a16:creationId xmlns:a16="http://schemas.microsoft.com/office/drawing/2014/main" id="{4A28E1A2-A155-429D-B2BE-49CF8859CF60}"/>
                    </a:ext>
                  </a:extLst>
                </p14:cNvPr>
                <p14:cNvContentPartPr/>
                <p14:nvPr/>
              </p14:nvContentPartPr>
              <p14:xfrm>
                <a:off x="2698263" y="5904188"/>
                <a:ext cx="1342800" cy="150480"/>
              </p14:xfrm>
            </p:contentPart>
          </mc:Choice>
          <mc:Fallback xmlns="">
            <p:pic>
              <p:nvPicPr>
                <p:cNvPr id="6" name="Ink 5">
                  <a:extLst>
                    <a:ext uri="{FF2B5EF4-FFF2-40B4-BE49-F238E27FC236}">
                      <a16:creationId xmlns:a16="http://schemas.microsoft.com/office/drawing/2014/main" id="{4A28E1A2-A155-429D-B2BE-49CF8859CF60}"/>
                    </a:ext>
                  </a:extLst>
                </p:cNvPr>
                <p:cNvPicPr/>
                <p:nvPr/>
              </p:nvPicPr>
              <p:blipFill>
                <a:blip r:embed="rId70"/>
                <a:stretch>
                  <a:fillRect/>
                </a:stretch>
              </p:blipFill>
              <p:spPr>
                <a:xfrm>
                  <a:off x="2689623" y="5895548"/>
                  <a:ext cx="1360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 name="Ink 6">
                  <a:extLst>
                    <a:ext uri="{FF2B5EF4-FFF2-40B4-BE49-F238E27FC236}">
                      <a16:creationId xmlns:a16="http://schemas.microsoft.com/office/drawing/2014/main" id="{413223BF-AE0E-4600-A0EC-5BDD2ACB3D94}"/>
                    </a:ext>
                  </a:extLst>
                </p14:cNvPr>
                <p14:cNvContentPartPr/>
                <p14:nvPr/>
              </p14:nvContentPartPr>
              <p14:xfrm>
                <a:off x="3950343" y="4842908"/>
                <a:ext cx="113040" cy="1100880"/>
              </p14:xfrm>
            </p:contentPart>
          </mc:Choice>
          <mc:Fallback xmlns="">
            <p:pic>
              <p:nvPicPr>
                <p:cNvPr id="7" name="Ink 6">
                  <a:extLst>
                    <a:ext uri="{FF2B5EF4-FFF2-40B4-BE49-F238E27FC236}">
                      <a16:creationId xmlns:a16="http://schemas.microsoft.com/office/drawing/2014/main" id="{413223BF-AE0E-4600-A0EC-5BDD2ACB3D94}"/>
                    </a:ext>
                  </a:extLst>
                </p:cNvPr>
                <p:cNvPicPr/>
                <p:nvPr/>
              </p:nvPicPr>
              <p:blipFill>
                <a:blip r:embed="rId72"/>
                <a:stretch>
                  <a:fillRect/>
                </a:stretch>
              </p:blipFill>
              <p:spPr>
                <a:xfrm>
                  <a:off x="3941343" y="4833908"/>
                  <a:ext cx="13068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7" name="Ink 36">
                  <a:extLst>
                    <a:ext uri="{FF2B5EF4-FFF2-40B4-BE49-F238E27FC236}">
                      <a16:creationId xmlns:a16="http://schemas.microsoft.com/office/drawing/2014/main" id="{36DF89A6-B710-43F4-800D-AEAF58122C44}"/>
                    </a:ext>
                  </a:extLst>
                </p14:cNvPr>
                <p14:cNvContentPartPr/>
                <p14:nvPr/>
              </p14:nvContentPartPr>
              <p14:xfrm>
                <a:off x="2720583" y="4706468"/>
                <a:ext cx="14040" cy="18000"/>
              </p14:xfrm>
            </p:contentPart>
          </mc:Choice>
          <mc:Fallback xmlns="">
            <p:pic>
              <p:nvPicPr>
                <p:cNvPr id="37" name="Ink 36">
                  <a:extLst>
                    <a:ext uri="{FF2B5EF4-FFF2-40B4-BE49-F238E27FC236}">
                      <a16:creationId xmlns:a16="http://schemas.microsoft.com/office/drawing/2014/main" id="{36DF89A6-B710-43F4-800D-AEAF58122C44}"/>
                    </a:ext>
                  </a:extLst>
                </p:cNvPr>
                <p:cNvPicPr/>
                <p:nvPr/>
              </p:nvPicPr>
              <p:blipFill>
                <a:blip r:embed="rId74"/>
                <a:stretch>
                  <a:fillRect/>
                </a:stretch>
              </p:blipFill>
              <p:spPr>
                <a:xfrm>
                  <a:off x="2711583" y="4697828"/>
                  <a:ext cx="31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8" name="Ink 37">
                  <a:extLst>
                    <a:ext uri="{FF2B5EF4-FFF2-40B4-BE49-F238E27FC236}">
                      <a16:creationId xmlns:a16="http://schemas.microsoft.com/office/drawing/2014/main" id="{BBEF12F0-1681-4931-AF9C-6F8BCD0704BA}"/>
                    </a:ext>
                  </a:extLst>
                </p14:cNvPr>
                <p14:cNvContentPartPr/>
                <p14:nvPr/>
              </p14:nvContentPartPr>
              <p14:xfrm>
                <a:off x="2694303" y="4577228"/>
                <a:ext cx="192600" cy="301680"/>
              </p14:xfrm>
            </p:contentPart>
          </mc:Choice>
          <mc:Fallback xmlns="">
            <p:pic>
              <p:nvPicPr>
                <p:cNvPr id="38" name="Ink 37">
                  <a:extLst>
                    <a:ext uri="{FF2B5EF4-FFF2-40B4-BE49-F238E27FC236}">
                      <a16:creationId xmlns:a16="http://schemas.microsoft.com/office/drawing/2014/main" id="{BBEF12F0-1681-4931-AF9C-6F8BCD0704BA}"/>
                    </a:ext>
                  </a:extLst>
                </p:cNvPr>
                <p:cNvPicPr/>
                <p:nvPr/>
              </p:nvPicPr>
              <p:blipFill>
                <a:blip r:embed="rId76"/>
                <a:stretch>
                  <a:fillRect/>
                </a:stretch>
              </p:blipFill>
              <p:spPr>
                <a:xfrm>
                  <a:off x="2685303" y="4568228"/>
                  <a:ext cx="2102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9" name="Ink 38">
                  <a:extLst>
                    <a:ext uri="{FF2B5EF4-FFF2-40B4-BE49-F238E27FC236}">
                      <a16:creationId xmlns:a16="http://schemas.microsoft.com/office/drawing/2014/main" id="{7C76AE1D-883E-4706-88FD-EA9F64FFD79D}"/>
                    </a:ext>
                  </a:extLst>
                </p14:cNvPr>
                <p14:cNvContentPartPr/>
                <p14:nvPr/>
              </p14:nvContentPartPr>
              <p14:xfrm>
                <a:off x="2964303" y="4471028"/>
                <a:ext cx="212040" cy="319320"/>
              </p14:xfrm>
            </p:contentPart>
          </mc:Choice>
          <mc:Fallback xmlns="">
            <p:pic>
              <p:nvPicPr>
                <p:cNvPr id="39" name="Ink 38">
                  <a:extLst>
                    <a:ext uri="{FF2B5EF4-FFF2-40B4-BE49-F238E27FC236}">
                      <a16:creationId xmlns:a16="http://schemas.microsoft.com/office/drawing/2014/main" id="{7C76AE1D-883E-4706-88FD-EA9F64FFD79D}"/>
                    </a:ext>
                  </a:extLst>
                </p:cNvPr>
                <p:cNvPicPr/>
                <p:nvPr/>
              </p:nvPicPr>
              <p:blipFill>
                <a:blip r:embed="rId78"/>
                <a:stretch>
                  <a:fillRect/>
                </a:stretch>
              </p:blipFill>
              <p:spPr>
                <a:xfrm>
                  <a:off x="2955663" y="4462028"/>
                  <a:ext cx="229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0" name="Ink 39">
                  <a:extLst>
                    <a:ext uri="{FF2B5EF4-FFF2-40B4-BE49-F238E27FC236}">
                      <a16:creationId xmlns:a16="http://schemas.microsoft.com/office/drawing/2014/main" id="{7DB387F6-D43E-45FC-93C6-1F011EC765DD}"/>
                    </a:ext>
                  </a:extLst>
                </p14:cNvPr>
                <p14:cNvContentPartPr/>
                <p14:nvPr/>
              </p14:nvContentPartPr>
              <p14:xfrm>
                <a:off x="3287223" y="4429628"/>
                <a:ext cx="153360" cy="286560"/>
              </p14:xfrm>
            </p:contentPart>
          </mc:Choice>
          <mc:Fallback xmlns="">
            <p:pic>
              <p:nvPicPr>
                <p:cNvPr id="40" name="Ink 39">
                  <a:extLst>
                    <a:ext uri="{FF2B5EF4-FFF2-40B4-BE49-F238E27FC236}">
                      <a16:creationId xmlns:a16="http://schemas.microsoft.com/office/drawing/2014/main" id="{7DB387F6-D43E-45FC-93C6-1F011EC765DD}"/>
                    </a:ext>
                  </a:extLst>
                </p:cNvPr>
                <p:cNvPicPr/>
                <p:nvPr/>
              </p:nvPicPr>
              <p:blipFill>
                <a:blip r:embed="rId80"/>
                <a:stretch>
                  <a:fillRect/>
                </a:stretch>
              </p:blipFill>
              <p:spPr>
                <a:xfrm>
                  <a:off x="3278583" y="4420628"/>
                  <a:ext cx="1710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Ink 41">
                  <a:extLst>
                    <a:ext uri="{FF2B5EF4-FFF2-40B4-BE49-F238E27FC236}">
                      <a16:creationId xmlns:a16="http://schemas.microsoft.com/office/drawing/2014/main" id="{CE0CDE42-DE98-453D-AB58-228541123EC0}"/>
                    </a:ext>
                  </a:extLst>
                </p14:cNvPr>
                <p14:cNvContentPartPr/>
                <p14:nvPr/>
              </p14:nvContentPartPr>
              <p14:xfrm>
                <a:off x="1042983" y="5506388"/>
                <a:ext cx="131040" cy="344520"/>
              </p14:xfrm>
            </p:contentPart>
          </mc:Choice>
          <mc:Fallback xmlns="">
            <p:pic>
              <p:nvPicPr>
                <p:cNvPr id="42" name="Ink 41">
                  <a:extLst>
                    <a:ext uri="{FF2B5EF4-FFF2-40B4-BE49-F238E27FC236}">
                      <a16:creationId xmlns:a16="http://schemas.microsoft.com/office/drawing/2014/main" id="{CE0CDE42-DE98-453D-AB58-228541123EC0}"/>
                    </a:ext>
                  </a:extLst>
                </p:cNvPr>
                <p:cNvPicPr/>
                <p:nvPr/>
              </p:nvPicPr>
              <p:blipFill>
                <a:blip r:embed="rId82"/>
                <a:stretch>
                  <a:fillRect/>
                </a:stretch>
              </p:blipFill>
              <p:spPr>
                <a:xfrm>
                  <a:off x="1033983" y="5497748"/>
                  <a:ext cx="1486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Ink 42">
                  <a:extLst>
                    <a:ext uri="{FF2B5EF4-FFF2-40B4-BE49-F238E27FC236}">
                      <a16:creationId xmlns:a16="http://schemas.microsoft.com/office/drawing/2014/main" id="{8F2C960E-E6C8-42AD-86BE-0D0153A2C708}"/>
                    </a:ext>
                  </a:extLst>
                </p14:cNvPr>
                <p14:cNvContentPartPr/>
                <p14:nvPr/>
              </p14:nvContentPartPr>
              <p14:xfrm>
                <a:off x="1179783" y="5407748"/>
                <a:ext cx="126000" cy="196920"/>
              </p14:xfrm>
            </p:contentPart>
          </mc:Choice>
          <mc:Fallback xmlns="">
            <p:pic>
              <p:nvPicPr>
                <p:cNvPr id="43" name="Ink 42">
                  <a:extLst>
                    <a:ext uri="{FF2B5EF4-FFF2-40B4-BE49-F238E27FC236}">
                      <a16:creationId xmlns:a16="http://schemas.microsoft.com/office/drawing/2014/main" id="{8F2C960E-E6C8-42AD-86BE-0D0153A2C708}"/>
                    </a:ext>
                  </a:extLst>
                </p:cNvPr>
                <p:cNvPicPr/>
                <p:nvPr/>
              </p:nvPicPr>
              <p:blipFill>
                <a:blip r:embed="rId84"/>
                <a:stretch>
                  <a:fillRect/>
                </a:stretch>
              </p:blipFill>
              <p:spPr>
                <a:xfrm>
                  <a:off x="1170783" y="5398748"/>
                  <a:ext cx="1436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Ink 43">
                  <a:extLst>
                    <a:ext uri="{FF2B5EF4-FFF2-40B4-BE49-F238E27FC236}">
                      <a16:creationId xmlns:a16="http://schemas.microsoft.com/office/drawing/2014/main" id="{2FCC41D6-A0C7-4A78-B0C9-33F49EB1B284}"/>
                    </a:ext>
                  </a:extLst>
                </p14:cNvPr>
                <p14:cNvContentPartPr/>
                <p14:nvPr/>
              </p14:nvContentPartPr>
              <p14:xfrm>
                <a:off x="1344663" y="5372468"/>
                <a:ext cx="192600" cy="347040"/>
              </p14:xfrm>
            </p:contentPart>
          </mc:Choice>
          <mc:Fallback xmlns="">
            <p:pic>
              <p:nvPicPr>
                <p:cNvPr id="44" name="Ink 43">
                  <a:extLst>
                    <a:ext uri="{FF2B5EF4-FFF2-40B4-BE49-F238E27FC236}">
                      <a16:creationId xmlns:a16="http://schemas.microsoft.com/office/drawing/2014/main" id="{2FCC41D6-A0C7-4A78-B0C9-33F49EB1B284}"/>
                    </a:ext>
                  </a:extLst>
                </p:cNvPr>
                <p:cNvPicPr/>
                <p:nvPr/>
              </p:nvPicPr>
              <p:blipFill>
                <a:blip r:embed="rId86"/>
                <a:stretch>
                  <a:fillRect/>
                </a:stretch>
              </p:blipFill>
              <p:spPr>
                <a:xfrm>
                  <a:off x="1335663" y="5363468"/>
                  <a:ext cx="2102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Ink 44">
                  <a:extLst>
                    <a:ext uri="{FF2B5EF4-FFF2-40B4-BE49-F238E27FC236}">
                      <a16:creationId xmlns:a16="http://schemas.microsoft.com/office/drawing/2014/main" id="{A4E81116-1A9D-42CA-8E75-55CEFBF8CFE2}"/>
                    </a:ext>
                  </a:extLst>
                </p14:cNvPr>
                <p14:cNvContentPartPr/>
                <p14:nvPr/>
              </p14:nvContentPartPr>
              <p14:xfrm>
                <a:off x="1536543" y="5310548"/>
                <a:ext cx="88200" cy="229320"/>
              </p14:xfrm>
            </p:contentPart>
          </mc:Choice>
          <mc:Fallback xmlns="">
            <p:pic>
              <p:nvPicPr>
                <p:cNvPr id="45" name="Ink 44">
                  <a:extLst>
                    <a:ext uri="{FF2B5EF4-FFF2-40B4-BE49-F238E27FC236}">
                      <a16:creationId xmlns:a16="http://schemas.microsoft.com/office/drawing/2014/main" id="{A4E81116-1A9D-42CA-8E75-55CEFBF8CFE2}"/>
                    </a:ext>
                  </a:extLst>
                </p:cNvPr>
                <p:cNvPicPr/>
                <p:nvPr/>
              </p:nvPicPr>
              <p:blipFill>
                <a:blip r:embed="rId88"/>
                <a:stretch>
                  <a:fillRect/>
                </a:stretch>
              </p:blipFill>
              <p:spPr>
                <a:xfrm>
                  <a:off x="1527543" y="5301548"/>
                  <a:ext cx="1058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Ink 46">
                  <a:extLst>
                    <a:ext uri="{FF2B5EF4-FFF2-40B4-BE49-F238E27FC236}">
                      <a16:creationId xmlns:a16="http://schemas.microsoft.com/office/drawing/2014/main" id="{05DB5BB8-D9BD-4AF7-BAA8-3B436AAAFF81}"/>
                    </a:ext>
                  </a:extLst>
                </p14:cNvPr>
                <p14:cNvContentPartPr/>
                <p14:nvPr/>
              </p14:nvContentPartPr>
              <p14:xfrm>
                <a:off x="1824543" y="5215148"/>
                <a:ext cx="75600" cy="290880"/>
              </p14:xfrm>
            </p:contentPart>
          </mc:Choice>
          <mc:Fallback xmlns="">
            <p:pic>
              <p:nvPicPr>
                <p:cNvPr id="47" name="Ink 46">
                  <a:extLst>
                    <a:ext uri="{FF2B5EF4-FFF2-40B4-BE49-F238E27FC236}">
                      <a16:creationId xmlns:a16="http://schemas.microsoft.com/office/drawing/2014/main" id="{05DB5BB8-D9BD-4AF7-BAA8-3B436AAAFF81}"/>
                    </a:ext>
                  </a:extLst>
                </p:cNvPr>
                <p:cNvPicPr/>
                <p:nvPr/>
              </p:nvPicPr>
              <p:blipFill>
                <a:blip r:embed="rId90"/>
                <a:stretch>
                  <a:fillRect/>
                </a:stretch>
              </p:blipFill>
              <p:spPr>
                <a:xfrm>
                  <a:off x="1815543" y="5206148"/>
                  <a:ext cx="932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Ink 47">
                  <a:extLst>
                    <a:ext uri="{FF2B5EF4-FFF2-40B4-BE49-F238E27FC236}">
                      <a16:creationId xmlns:a16="http://schemas.microsoft.com/office/drawing/2014/main" id="{7372F84A-311E-43DB-BECF-A5B84D8AC97E}"/>
                    </a:ext>
                  </a:extLst>
                </p14:cNvPr>
                <p14:cNvContentPartPr/>
                <p14:nvPr/>
              </p14:nvContentPartPr>
              <p14:xfrm>
                <a:off x="1788183" y="5295428"/>
                <a:ext cx="151920" cy="40320"/>
              </p14:xfrm>
            </p:contentPart>
          </mc:Choice>
          <mc:Fallback xmlns="">
            <p:pic>
              <p:nvPicPr>
                <p:cNvPr id="48" name="Ink 47">
                  <a:extLst>
                    <a:ext uri="{FF2B5EF4-FFF2-40B4-BE49-F238E27FC236}">
                      <a16:creationId xmlns:a16="http://schemas.microsoft.com/office/drawing/2014/main" id="{7372F84A-311E-43DB-BECF-A5B84D8AC97E}"/>
                    </a:ext>
                  </a:extLst>
                </p:cNvPr>
                <p:cNvPicPr/>
                <p:nvPr/>
              </p:nvPicPr>
              <p:blipFill>
                <a:blip r:embed="rId92"/>
                <a:stretch>
                  <a:fillRect/>
                </a:stretch>
              </p:blipFill>
              <p:spPr>
                <a:xfrm>
                  <a:off x="1779543" y="5286428"/>
                  <a:ext cx="169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Ink 48">
                  <a:extLst>
                    <a:ext uri="{FF2B5EF4-FFF2-40B4-BE49-F238E27FC236}">
                      <a16:creationId xmlns:a16="http://schemas.microsoft.com/office/drawing/2014/main" id="{AEE2FD94-34C6-4703-9677-CDB8C8279E73}"/>
                    </a:ext>
                  </a:extLst>
                </p14:cNvPr>
                <p14:cNvContentPartPr/>
                <p14:nvPr/>
              </p14:nvContentPartPr>
              <p14:xfrm>
                <a:off x="1951623" y="5247908"/>
                <a:ext cx="117000" cy="142920"/>
              </p14:xfrm>
            </p:contentPart>
          </mc:Choice>
          <mc:Fallback xmlns="">
            <p:pic>
              <p:nvPicPr>
                <p:cNvPr id="49" name="Ink 48">
                  <a:extLst>
                    <a:ext uri="{FF2B5EF4-FFF2-40B4-BE49-F238E27FC236}">
                      <a16:creationId xmlns:a16="http://schemas.microsoft.com/office/drawing/2014/main" id="{AEE2FD94-34C6-4703-9677-CDB8C8279E73}"/>
                    </a:ext>
                  </a:extLst>
                </p:cNvPr>
                <p:cNvPicPr/>
                <p:nvPr/>
              </p:nvPicPr>
              <p:blipFill>
                <a:blip r:embed="rId94"/>
                <a:stretch>
                  <a:fillRect/>
                </a:stretch>
              </p:blipFill>
              <p:spPr>
                <a:xfrm>
                  <a:off x="1942983" y="5239268"/>
                  <a:ext cx="1346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Ink 49">
                  <a:extLst>
                    <a:ext uri="{FF2B5EF4-FFF2-40B4-BE49-F238E27FC236}">
                      <a16:creationId xmlns:a16="http://schemas.microsoft.com/office/drawing/2014/main" id="{B16218C6-43A8-413C-848F-5D7036437365}"/>
                    </a:ext>
                  </a:extLst>
                </p14:cNvPr>
                <p14:cNvContentPartPr/>
                <p14:nvPr/>
              </p14:nvContentPartPr>
              <p14:xfrm>
                <a:off x="2135583" y="5111828"/>
                <a:ext cx="106920" cy="266040"/>
              </p14:xfrm>
            </p:contentPart>
          </mc:Choice>
          <mc:Fallback xmlns="">
            <p:pic>
              <p:nvPicPr>
                <p:cNvPr id="50" name="Ink 49">
                  <a:extLst>
                    <a:ext uri="{FF2B5EF4-FFF2-40B4-BE49-F238E27FC236}">
                      <a16:creationId xmlns:a16="http://schemas.microsoft.com/office/drawing/2014/main" id="{B16218C6-43A8-413C-848F-5D7036437365}"/>
                    </a:ext>
                  </a:extLst>
                </p:cNvPr>
                <p:cNvPicPr/>
                <p:nvPr/>
              </p:nvPicPr>
              <p:blipFill>
                <a:blip r:embed="rId96"/>
                <a:stretch>
                  <a:fillRect/>
                </a:stretch>
              </p:blipFill>
              <p:spPr>
                <a:xfrm>
                  <a:off x="2126583" y="5102828"/>
                  <a:ext cx="1245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Ink 50">
                  <a:extLst>
                    <a:ext uri="{FF2B5EF4-FFF2-40B4-BE49-F238E27FC236}">
                      <a16:creationId xmlns:a16="http://schemas.microsoft.com/office/drawing/2014/main" id="{CA7E9F70-F2CF-4331-9119-EAD0568A2A13}"/>
                    </a:ext>
                  </a:extLst>
                </p14:cNvPr>
                <p14:cNvContentPartPr/>
                <p14:nvPr/>
              </p14:nvContentPartPr>
              <p14:xfrm>
                <a:off x="2362023" y="5004548"/>
                <a:ext cx="25920" cy="246600"/>
              </p14:xfrm>
            </p:contentPart>
          </mc:Choice>
          <mc:Fallback xmlns="">
            <p:pic>
              <p:nvPicPr>
                <p:cNvPr id="51" name="Ink 50">
                  <a:extLst>
                    <a:ext uri="{FF2B5EF4-FFF2-40B4-BE49-F238E27FC236}">
                      <a16:creationId xmlns:a16="http://schemas.microsoft.com/office/drawing/2014/main" id="{CA7E9F70-F2CF-4331-9119-EAD0568A2A13}"/>
                    </a:ext>
                  </a:extLst>
                </p:cNvPr>
                <p:cNvPicPr/>
                <p:nvPr/>
              </p:nvPicPr>
              <p:blipFill>
                <a:blip r:embed="rId98"/>
                <a:stretch>
                  <a:fillRect/>
                </a:stretch>
              </p:blipFill>
              <p:spPr>
                <a:xfrm>
                  <a:off x="2353383" y="4995908"/>
                  <a:ext cx="435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 name="Ink 51">
                  <a:extLst>
                    <a:ext uri="{FF2B5EF4-FFF2-40B4-BE49-F238E27FC236}">
                      <a16:creationId xmlns:a16="http://schemas.microsoft.com/office/drawing/2014/main" id="{A5E36903-C298-416C-B6BD-116546ACBD24}"/>
                    </a:ext>
                  </a:extLst>
                </p14:cNvPr>
                <p14:cNvContentPartPr/>
                <p14:nvPr/>
              </p14:nvContentPartPr>
              <p14:xfrm>
                <a:off x="2397663" y="5103548"/>
                <a:ext cx="127440" cy="160560"/>
              </p14:xfrm>
            </p:contentPart>
          </mc:Choice>
          <mc:Fallback xmlns="">
            <p:pic>
              <p:nvPicPr>
                <p:cNvPr id="52" name="Ink 51">
                  <a:extLst>
                    <a:ext uri="{FF2B5EF4-FFF2-40B4-BE49-F238E27FC236}">
                      <a16:creationId xmlns:a16="http://schemas.microsoft.com/office/drawing/2014/main" id="{A5E36903-C298-416C-B6BD-116546ACBD24}"/>
                    </a:ext>
                  </a:extLst>
                </p:cNvPr>
                <p:cNvPicPr/>
                <p:nvPr/>
              </p:nvPicPr>
              <p:blipFill>
                <a:blip r:embed="rId100"/>
                <a:stretch>
                  <a:fillRect/>
                </a:stretch>
              </p:blipFill>
              <p:spPr>
                <a:xfrm>
                  <a:off x="2389023" y="5094548"/>
                  <a:ext cx="145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19EA24A3-AB5E-46EA-8931-F4FD239B86D7}"/>
                    </a:ext>
                  </a:extLst>
                </p14:cNvPr>
                <p14:cNvContentPartPr/>
                <p14:nvPr/>
              </p14:nvContentPartPr>
              <p14:xfrm>
                <a:off x="2800863" y="5043428"/>
                <a:ext cx="153720" cy="190800"/>
              </p14:xfrm>
            </p:contentPart>
          </mc:Choice>
          <mc:Fallback xmlns="">
            <p:pic>
              <p:nvPicPr>
                <p:cNvPr id="62" name="Ink 61">
                  <a:extLst>
                    <a:ext uri="{FF2B5EF4-FFF2-40B4-BE49-F238E27FC236}">
                      <a16:creationId xmlns:a16="http://schemas.microsoft.com/office/drawing/2014/main" id="{19EA24A3-AB5E-46EA-8931-F4FD239B86D7}"/>
                    </a:ext>
                  </a:extLst>
                </p:cNvPr>
                <p:cNvPicPr/>
                <p:nvPr/>
              </p:nvPicPr>
              <p:blipFill>
                <a:blip r:embed="rId102"/>
                <a:stretch>
                  <a:fillRect/>
                </a:stretch>
              </p:blipFill>
              <p:spPr>
                <a:xfrm>
                  <a:off x="2792223" y="5034788"/>
                  <a:ext cx="1713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9D11EBA7-7400-4A3A-A3EB-A95437BF8CDA}"/>
                    </a:ext>
                  </a:extLst>
                </p14:cNvPr>
                <p14:cNvContentPartPr/>
                <p14:nvPr/>
              </p14:nvContentPartPr>
              <p14:xfrm>
                <a:off x="2819583" y="4988348"/>
                <a:ext cx="143280" cy="258840"/>
              </p14:xfrm>
            </p:contentPart>
          </mc:Choice>
          <mc:Fallback xmlns="">
            <p:pic>
              <p:nvPicPr>
                <p:cNvPr id="63" name="Ink 62">
                  <a:extLst>
                    <a:ext uri="{FF2B5EF4-FFF2-40B4-BE49-F238E27FC236}">
                      <a16:creationId xmlns:a16="http://schemas.microsoft.com/office/drawing/2014/main" id="{9D11EBA7-7400-4A3A-A3EB-A95437BF8CDA}"/>
                    </a:ext>
                  </a:extLst>
                </p:cNvPr>
                <p:cNvPicPr/>
                <p:nvPr/>
              </p:nvPicPr>
              <p:blipFill>
                <a:blip r:embed="rId104"/>
                <a:stretch>
                  <a:fillRect/>
                </a:stretch>
              </p:blipFill>
              <p:spPr>
                <a:xfrm>
                  <a:off x="2810583" y="4979708"/>
                  <a:ext cx="160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Ink 64">
                  <a:extLst>
                    <a:ext uri="{FF2B5EF4-FFF2-40B4-BE49-F238E27FC236}">
                      <a16:creationId xmlns:a16="http://schemas.microsoft.com/office/drawing/2014/main" id="{43E3F6B2-095F-47CE-8DEC-58BF8DAACC55}"/>
                    </a:ext>
                  </a:extLst>
                </p14:cNvPr>
                <p14:cNvContentPartPr/>
                <p14:nvPr/>
              </p14:nvContentPartPr>
              <p14:xfrm>
                <a:off x="2606823" y="6280028"/>
                <a:ext cx="143280" cy="145080"/>
              </p14:xfrm>
            </p:contentPart>
          </mc:Choice>
          <mc:Fallback xmlns="">
            <p:pic>
              <p:nvPicPr>
                <p:cNvPr id="65" name="Ink 64">
                  <a:extLst>
                    <a:ext uri="{FF2B5EF4-FFF2-40B4-BE49-F238E27FC236}">
                      <a16:creationId xmlns:a16="http://schemas.microsoft.com/office/drawing/2014/main" id="{43E3F6B2-095F-47CE-8DEC-58BF8DAACC55}"/>
                    </a:ext>
                  </a:extLst>
                </p:cNvPr>
                <p:cNvPicPr/>
                <p:nvPr/>
              </p:nvPicPr>
              <p:blipFill>
                <a:blip r:embed="rId106"/>
                <a:stretch>
                  <a:fillRect/>
                </a:stretch>
              </p:blipFill>
              <p:spPr>
                <a:xfrm>
                  <a:off x="2597823" y="6271388"/>
                  <a:ext cx="160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Ink 65">
                  <a:extLst>
                    <a:ext uri="{FF2B5EF4-FFF2-40B4-BE49-F238E27FC236}">
                      <a16:creationId xmlns:a16="http://schemas.microsoft.com/office/drawing/2014/main" id="{C7326239-8078-4985-A697-214CBC9F96BF}"/>
                    </a:ext>
                  </a:extLst>
                </p14:cNvPr>
                <p14:cNvContentPartPr/>
                <p14:nvPr/>
              </p14:nvContentPartPr>
              <p14:xfrm>
                <a:off x="2589183" y="6389468"/>
                <a:ext cx="168480" cy="170280"/>
              </p14:xfrm>
            </p:contentPart>
          </mc:Choice>
          <mc:Fallback xmlns="">
            <p:pic>
              <p:nvPicPr>
                <p:cNvPr id="66" name="Ink 65">
                  <a:extLst>
                    <a:ext uri="{FF2B5EF4-FFF2-40B4-BE49-F238E27FC236}">
                      <a16:creationId xmlns:a16="http://schemas.microsoft.com/office/drawing/2014/main" id="{C7326239-8078-4985-A697-214CBC9F96BF}"/>
                    </a:ext>
                  </a:extLst>
                </p:cNvPr>
                <p:cNvPicPr/>
                <p:nvPr/>
              </p:nvPicPr>
              <p:blipFill>
                <a:blip r:embed="rId108"/>
                <a:stretch>
                  <a:fillRect/>
                </a:stretch>
              </p:blipFill>
              <p:spPr>
                <a:xfrm>
                  <a:off x="2580183" y="6380828"/>
                  <a:ext cx="186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F425BC50-C16F-4BD9-8A5C-FB8A23143CCD}"/>
                    </a:ext>
                  </a:extLst>
                </p14:cNvPr>
                <p14:cNvContentPartPr/>
                <p14:nvPr/>
              </p14:nvContentPartPr>
              <p14:xfrm>
                <a:off x="2826423" y="6248708"/>
                <a:ext cx="160920" cy="286920"/>
              </p14:xfrm>
            </p:contentPart>
          </mc:Choice>
          <mc:Fallback xmlns="">
            <p:pic>
              <p:nvPicPr>
                <p:cNvPr id="67" name="Ink 66">
                  <a:extLst>
                    <a:ext uri="{FF2B5EF4-FFF2-40B4-BE49-F238E27FC236}">
                      <a16:creationId xmlns:a16="http://schemas.microsoft.com/office/drawing/2014/main" id="{F425BC50-C16F-4BD9-8A5C-FB8A23143CCD}"/>
                    </a:ext>
                  </a:extLst>
                </p:cNvPr>
                <p:cNvPicPr/>
                <p:nvPr/>
              </p:nvPicPr>
              <p:blipFill>
                <a:blip r:embed="rId110"/>
                <a:stretch>
                  <a:fillRect/>
                </a:stretch>
              </p:blipFill>
              <p:spPr>
                <a:xfrm>
                  <a:off x="2817783" y="6239708"/>
                  <a:ext cx="1785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Ink 67">
                  <a:extLst>
                    <a:ext uri="{FF2B5EF4-FFF2-40B4-BE49-F238E27FC236}">
                      <a16:creationId xmlns:a16="http://schemas.microsoft.com/office/drawing/2014/main" id="{576AC427-187B-4A19-9279-AFDAF4710A77}"/>
                    </a:ext>
                  </a:extLst>
                </p14:cNvPr>
                <p14:cNvContentPartPr/>
                <p14:nvPr/>
              </p14:nvContentPartPr>
              <p14:xfrm>
                <a:off x="3058983" y="6183548"/>
                <a:ext cx="180360" cy="344520"/>
              </p14:xfrm>
            </p:contentPart>
          </mc:Choice>
          <mc:Fallback xmlns="">
            <p:pic>
              <p:nvPicPr>
                <p:cNvPr id="68" name="Ink 67">
                  <a:extLst>
                    <a:ext uri="{FF2B5EF4-FFF2-40B4-BE49-F238E27FC236}">
                      <a16:creationId xmlns:a16="http://schemas.microsoft.com/office/drawing/2014/main" id="{576AC427-187B-4A19-9279-AFDAF4710A77}"/>
                    </a:ext>
                  </a:extLst>
                </p:cNvPr>
                <p:cNvPicPr/>
                <p:nvPr/>
              </p:nvPicPr>
              <p:blipFill>
                <a:blip r:embed="rId112"/>
                <a:stretch>
                  <a:fillRect/>
                </a:stretch>
              </p:blipFill>
              <p:spPr>
                <a:xfrm>
                  <a:off x="3049983" y="6174908"/>
                  <a:ext cx="1980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Ink 68">
                  <a:extLst>
                    <a:ext uri="{FF2B5EF4-FFF2-40B4-BE49-F238E27FC236}">
                      <a16:creationId xmlns:a16="http://schemas.microsoft.com/office/drawing/2014/main" id="{4C930A9D-677D-4E33-AD30-7CABDAFDC2F5}"/>
                    </a:ext>
                  </a:extLst>
                </p14:cNvPr>
                <p14:cNvContentPartPr/>
                <p14:nvPr/>
              </p14:nvContentPartPr>
              <p14:xfrm>
                <a:off x="3264183" y="6171668"/>
                <a:ext cx="211320" cy="281880"/>
              </p14:xfrm>
            </p:contentPart>
          </mc:Choice>
          <mc:Fallback xmlns="">
            <p:pic>
              <p:nvPicPr>
                <p:cNvPr id="69" name="Ink 68">
                  <a:extLst>
                    <a:ext uri="{FF2B5EF4-FFF2-40B4-BE49-F238E27FC236}">
                      <a16:creationId xmlns:a16="http://schemas.microsoft.com/office/drawing/2014/main" id="{4C930A9D-677D-4E33-AD30-7CABDAFDC2F5}"/>
                    </a:ext>
                  </a:extLst>
                </p:cNvPr>
                <p:cNvPicPr/>
                <p:nvPr/>
              </p:nvPicPr>
              <p:blipFill>
                <a:blip r:embed="rId114"/>
                <a:stretch>
                  <a:fillRect/>
                </a:stretch>
              </p:blipFill>
              <p:spPr>
                <a:xfrm>
                  <a:off x="3255183" y="6163028"/>
                  <a:ext cx="2289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F76A1F3A-7144-4B5B-80DD-D68097B560EB}"/>
                    </a:ext>
                  </a:extLst>
                </p14:cNvPr>
                <p14:cNvContentPartPr/>
                <p14:nvPr/>
              </p14:nvContentPartPr>
              <p14:xfrm>
                <a:off x="3517623" y="4666508"/>
                <a:ext cx="579240" cy="417240"/>
              </p14:xfrm>
            </p:contentPart>
          </mc:Choice>
          <mc:Fallback xmlns="">
            <p:pic>
              <p:nvPicPr>
                <p:cNvPr id="72" name="Ink 71">
                  <a:extLst>
                    <a:ext uri="{FF2B5EF4-FFF2-40B4-BE49-F238E27FC236}">
                      <a16:creationId xmlns:a16="http://schemas.microsoft.com/office/drawing/2014/main" id="{F76A1F3A-7144-4B5B-80DD-D68097B560EB}"/>
                    </a:ext>
                  </a:extLst>
                </p:cNvPr>
                <p:cNvPicPr/>
                <p:nvPr/>
              </p:nvPicPr>
              <p:blipFill>
                <a:blip r:embed="rId116"/>
                <a:stretch>
                  <a:fillRect/>
                </a:stretch>
              </p:blipFill>
              <p:spPr>
                <a:xfrm>
                  <a:off x="3508623" y="4657868"/>
                  <a:ext cx="59688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3" name="Ink 72">
                  <a:extLst>
                    <a:ext uri="{FF2B5EF4-FFF2-40B4-BE49-F238E27FC236}">
                      <a16:creationId xmlns:a16="http://schemas.microsoft.com/office/drawing/2014/main" id="{B74DE5DC-6834-41EC-9536-0D9F4C1E4A86}"/>
                    </a:ext>
                  </a:extLst>
                </p14:cNvPr>
                <p14:cNvContentPartPr/>
                <p14:nvPr/>
              </p14:nvContentPartPr>
              <p14:xfrm>
                <a:off x="3629583" y="5427548"/>
                <a:ext cx="725400" cy="25200"/>
              </p14:xfrm>
            </p:contentPart>
          </mc:Choice>
          <mc:Fallback xmlns="">
            <p:pic>
              <p:nvPicPr>
                <p:cNvPr id="73" name="Ink 72">
                  <a:extLst>
                    <a:ext uri="{FF2B5EF4-FFF2-40B4-BE49-F238E27FC236}">
                      <a16:creationId xmlns:a16="http://schemas.microsoft.com/office/drawing/2014/main" id="{B74DE5DC-6834-41EC-9536-0D9F4C1E4A86}"/>
                    </a:ext>
                  </a:extLst>
                </p:cNvPr>
                <p:cNvPicPr/>
                <p:nvPr/>
              </p:nvPicPr>
              <p:blipFill>
                <a:blip r:embed="rId118"/>
                <a:stretch>
                  <a:fillRect/>
                </a:stretch>
              </p:blipFill>
              <p:spPr>
                <a:xfrm>
                  <a:off x="3620943" y="5418908"/>
                  <a:ext cx="743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4" name="Ink 73">
                  <a:extLst>
                    <a:ext uri="{FF2B5EF4-FFF2-40B4-BE49-F238E27FC236}">
                      <a16:creationId xmlns:a16="http://schemas.microsoft.com/office/drawing/2014/main" id="{6DE8B543-21FD-40F4-9C11-8B576BFF4BC7}"/>
                    </a:ext>
                  </a:extLst>
                </p14:cNvPr>
                <p14:cNvContentPartPr/>
                <p14:nvPr/>
              </p14:nvContentPartPr>
              <p14:xfrm>
                <a:off x="3530943" y="5810948"/>
                <a:ext cx="608400" cy="421200"/>
              </p14:xfrm>
            </p:contentPart>
          </mc:Choice>
          <mc:Fallback xmlns="">
            <p:pic>
              <p:nvPicPr>
                <p:cNvPr id="74" name="Ink 73">
                  <a:extLst>
                    <a:ext uri="{FF2B5EF4-FFF2-40B4-BE49-F238E27FC236}">
                      <a16:creationId xmlns:a16="http://schemas.microsoft.com/office/drawing/2014/main" id="{6DE8B543-21FD-40F4-9C11-8B576BFF4BC7}"/>
                    </a:ext>
                  </a:extLst>
                </p:cNvPr>
                <p:cNvPicPr/>
                <p:nvPr/>
              </p:nvPicPr>
              <p:blipFill>
                <a:blip r:embed="rId120"/>
                <a:stretch>
                  <a:fillRect/>
                </a:stretch>
              </p:blipFill>
              <p:spPr>
                <a:xfrm>
                  <a:off x="3522303" y="5802308"/>
                  <a:ext cx="6260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5" name="Ink 74">
                  <a:extLst>
                    <a:ext uri="{FF2B5EF4-FFF2-40B4-BE49-F238E27FC236}">
                      <a16:creationId xmlns:a16="http://schemas.microsoft.com/office/drawing/2014/main" id="{35BBD3F4-E2D8-49F1-808B-B0C9C44EC064}"/>
                    </a:ext>
                  </a:extLst>
                </p14:cNvPr>
                <p14:cNvContentPartPr/>
                <p14:nvPr/>
              </p14:nvContentPartPr>
              <p14:xfrm>
                <a:off x="4250223" y="4429628"/>
                <a:ext cx="131040" cy="267120"/>
              </p14:xfrm>
            </p:contentPart>
          </mc:Choice>
          <mc:Fallback xmlns="">
            <p:pic>
              <p:nvPicPr>
                <p:cNvPr id="75" name="Ink 74">
                  <a:extLst>
                    <a:ext uri="{FF2B5EF4-FFF2-40B4-BE49-F238E27FC236}">
                      <a16:creationId xmlns:a16="http://schemas.microsoft.com/office/drawing/2014/main" id="{35BBD3F4-E2D8-49F1-808B-B0C9C44EC064}"/>
                    </a:ext>
                  </a:extLst>
                </p:cNvPr>
                <p:cNvPicPr/>
                <p:nvPr/>
              </p:nvPicPr>
              <p:blipFill>
                <a:blip r:embed="rId122"/>
                <a:stretch>
                  <a:fillRect/>
                </a:stretch>
              </p:blipFill>
              <p:spPr>
                <a:xfrm>
                  <a:off x="4241223" y="4420628"/>
                  <a:ext cx="1486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6" name="Ink 75">
                  <a:extLst>
                    <a:ext uri="{FF2B5EF4-FFF2-40B4-BE49-F238E27FC236}">
                      <a16:creationId xmlns:a16="http://schemas.microsoft.com/office/drawing/2014/main" id="{DE058B04-45C1-4E18-ACF3-AC28F70181CB}"/>
                    </a:ext>
                  </a:extLst>
                </p14:cNvPr>
                <p14:cNvContentPartPr/>
                <p14:nvPr/>
              </p14:nvContentPartPr>
              <p14:xfrm>
                <a:off x="4446783" y="4468868"/>
                <a:ext cx="96840" cy="134640"/>
              </p14:xfrm>
            </p:contentPart>
          </mc:Choice>
          <mc:Fallback xmlns="">
            <p:pic>
              <p:nvPicPr>
                <p:cNvPr id="76" name="Ink 75">
                  <a:extLst>
                    <a:ext uri="{FF2B5EF4-FFF2-40B4-BE49-F238E27FC236}">
                      <a16:creationId xmlns:a16="http://schemas.microsoft.com/office/drawing/2014/main" id="{DE058B04-45C1-4E18-ACF3-AC28F70181CB}"/>
                    </a:ext>
                  </a:extLst>
                </p:cNvPr>
                <p:cNvPicPr/>
                <p:nvPr/>
              </p:nvPicPr>
              <p:blipFill>
                <a:blip r:embed="rId124"/>
                <a:stretch>
                  <a:fillRect/>
                </a:stretch>
              </p:blipFill>
              <p:spPr>
                <a:xfrm>
                  <a:off x="4437783" y="4460228"/>
                  <a:ext cx="114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7" name="Ink 76">
                  <a:extLst>
                    <a:ext uri="{FF2B5EF4-FFF2-40B4-BE49-F238E27FC236}">
                      <a16:creationId xmlns:a16="http://schemas.microsoft.com/office/drawing/2014/main" id="{58C2A13E-5E1F-4330-A3AE-8865541CDC3D}"/>
                    </a:ext>
                  </a:extLst>
                </p14:cNvPr>
                <p14:cNvContentPartPr/>
                <p14:nvPr/>
              </p14:nvContentPartPr>
              <p14:xfrm>
                <a:off x="4480263" y="4375268"/>
                <a:ext cx="98280" cy="241920"/>
              </p14:xfrm>
            </p:contentPart>
          </mc:Choice>
          <mc:Fallback xmlns="">
            <p:pic>
              <p:nvPicPr>
                <p:cNvPr id="77" name="Ink 76">
                  <a:extLst>
                    <a:ext uri="{FF2B5EF4-FFF2-40B4-BE49-F238E27FC236}">
                      <a16:creationId xmlns:a16="http://schemas.microsoft.com/office/drawing/2014/main" id="{58C2A13E-5E1F-4330-A3AE-8865541CDC3D}"/>
                    </a:ext>
                  </a:extLst>
                </p:cNvPr>
                <p:cNvPicPr/>
                <p:nvPr/>
              </p:nvPicPr>
              <p:blipFill>
                <a:blip r:embed="rId126"/>
                <a:stretch>
                  <a:fillRect/>
                </a:stretch>
              </p:blipFill>
              <p:spPr>
                <a:xfrm>
                  <a:off x="4471623" y="4366628"/>
                  <a:ext cx="115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Ink 77">
                  <a:extLst>
                    <a:ext uri="{FF2B5EF4-FFF2-40B4-BE49-F238E27FC236}">
                      <a16:creationId xmlns:a16="http://schemas.microsoft.com/office/drawing/2014/main" id="{E0FACF71-1715-45CB-9465-8C610EBC16F4}"/>
                    </a:ext>
                  </a:extLst>
                </p14:cNvPr>
                <p14:cNvContentPartPr/>
                <p14:nvPr/>
              </p14:nvContentPartPr>
              <p14:xfrm>
                <a:off x="4499703" y="4493348"/>
                <a:ext cx="81360" cy="52200"/>
              </p14:xfrm>
            </p:contentPart>
          </mc:Choice>
          <mc:Fallback xmlns="">
            <p:pic>
              <p:nvPicPr>
                <p:cNvPr id="78" name="Ink 77">
                  <a:extLst>
                    <a:ext uri="{FF2B5EF4-FFF2-40B4-BE49-F238E27FC236}">
                      <a16:creationId xmlns:a16="http://schemas.microsoft.com/office/drawing/2014/main" id="{E0FACF71-1715-45CB-9465-8C610EBC16F4}"/>
                    </a:ext>
                  </a:extLst>
                </p:cNvPr>
                <p:cNvPicPr/>
                <p:nvPr/>
              </p:nvPicPr>
              <p:blipFill>
                <a:blip r:embed="rId128"/>
                <a:stretch>
                  <a:fillRect/>
                </a:stretch>
              </p:blipFill>
              <p:spPr>
                <a:xfrm>
                  <a:off x="4491063" y="4484708"/>
                  <a:ext cx="99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9" name="Ink 78">
                  <a:extLst>
                    <a:ext uri="{FF2B5EF4-FFF2-40B4-BE49-F238E27FC236}">
                      <a16:creationId xmlns:a16="http://schemas.microsoft.com/office/drawing/2014/main" id="{AC252B1B-5784-42BA-AD70-36A2FD04A6EA}"/>
                    </a:ext>
                  </a:extLst>
                </p14:cNvPr>
                <p14:cNvContentPartPr/>
                <p14:nvPr/>
              </p14:nvContentPartPr>
              <p14:xfrm>
                <a:off x="4699143" y="4350788"/>
                <a:ext cx="229680" cy="228960"/>
              </p14:xfrm>
            </p:contentPart>
          </mc:Choice>
          <mc:Fallback xmlns="">
            <p:pic>
              <p:nvPicPr>
                <p:cNvPr id="79" name="Ink 78">
                  <a:extLst>
                    <a:ext uri="{FF2B5EF4-FFF2-40B4-BE49-F238E27FC236}">
                      <a16:creationId xmlns:a16="http://schemas.microsoft.com/office/drawing/2014/main" id="{AC252B1B-5784-42BA-AD70-36A2FD04A6EA}"/>
                    </a:ext>
                  </a:extLst>
                </p:cNvPr>
                <p:cNvPicPr/>
                <p:nvPr/>
              </p:nvPicPr>
              <p:blipFill>
                <a:blip r:embed="rId130"/>
                <a:stretch>
                  <a:fillRect/>
                </a:stretch>
              </p:blipFill>
              <p:spPr>
                <a:xfrm>
                  <a:off x="4690503" y="4341788"/>
                  <a:ext cx="2473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0" name="Ink 79">
                  <a:extLst>
                    <a:ext uri="{FF2B5EF4-FFF2-40B4-BE49-F238E27FC236}">
                      <a16:creationId xmlns:a16="http://schemas.microsoft.com/office/drawing/2014/main" id="{988799D1-BF6E-4D03-8509-DD0794D9B15B}"/>
                    </a:ext>
                  </a:extLst>
                </p14:cNvPr>
                <p14:cNvContentPartPr/>
                <p14:nvPr/>
              </p14:nvContentPartPr>
              <p14:xfrm>
                <a:off x="4960503" y="4293908"/>
                <a:ext cx="5040" cy="108000"/>
              </p14:xfrm>
            </p:contentPart>
          </mc:Choice>
          <mc:Fallback xmlns="">
            <p:pic>
              <p:nvPicPr>
                <p:cNvPr id="80" name="Ink 79">
                  <a:extLst>
                    <a:ext uri="{FF2B5EF4-FFF2-40B4-BE49-F238E27FC236}">
                      <a16:creationId xmlns:a16="http://schemas.microsoft.com/office/drawing/2014/main" id="{988799D1-BF6E-4D03-8509-DD0794D9B15B}"/>
                    </a:ext>
                  </a:extLst>
                </p:cNvPr>
                <p:cNvPicPr/>
                <p:nvPr/>
              </p:nvPicPr>
              <p:blipFill>
                <a:blip r:embed="rId132"/>
                <a:stretch>
                  <a:fillRect/>
                </a:stretch>
              </p:blipFill>
              <p:spPr>
                <a:xfrm>
                  <a:off x="4951503" y="4285268"/>
                  <a:ext cx="226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1" name="Ink 80">
                  <a:extLst>
                    <a:ext uri="{FF2B5EF4-FFF2-40B4-BE49-F238E27FC236}">
                      <a16:creationId xmlns:a16="http://schemas.microsoft.com/office/drawing/2014/main" id="{647AE015-C1F9-4091-A128-1B0ADCF67D2C}"/>
                    </a:ext>
                  </a:extLst>
                </p14:cNvPr>
                <p14:cNvContentPartPr/>
                <p14:nvPr/>
              </p14:nvContentPartPr>
              <p14:xfrm>
                <a:off x="4923783" y="4365548"/>
                <a:ext cx="37080" cy="182880"/>
              </p14:xfrm>
            </p:contentPart>
          </mc:Choice>
          <mc:Fallback xmlns="">
            <p:pic>
              <p:nvPicPr>
                <p:cNvPr id="81" name="Ink 80">
                  <a:extLst>
                    <a:ext uri="{FF2B5EF4-FFF2-40B4-BE49-F238E27FC236}">
                      <a16:creationId xmlns:a16="http://schemas.microsoft.com/office/drawing/2014/main" id="{647AE015-C1F9-4091-A128-1B0ADCF67D2C}"/>
                    </a:ext>
                  </a:extLst>
                </p:cNvPr>
                <p:cNvPicPr/>
                <p:nvPr/>
              </p:nvPicPr>
              <p:blipFill>
                <a:blip r:embed="rId134"/>
                <a:stretch>
                  <a:fillRect/>
                </a:stretch>
              </p:blipFill>
              <p:spPr>
                <a:xfrm>
                  <a:off x="4915143" y="4356548"/>
                  <a:ext cx="547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 name="Ink 81">
                  <a:extLst>
                    <a:ext uri="{FF2B5EF4-FFF2-40B4-BE49-F238E27FC236}">
                      <a16:creationId xmlns:a16="http://schemas.microsoft.com/office/drawing/2014/main" id="{AA14613A-AF0C-441E-B20D-6BB489C7A5FB}"/>
                    </a:ext>
                  </a:extLst>
                </p14:cNvPr>
                <p14:cNvContentPartPr/>
                <p14:nvPr/>
              </p14:nvContentPartPr>
              <p14:xfrm>
                <a:off x="5012703" y="4366628"/>
                <a:ext cx="94320" cy="202680"/>
              </p14:xfrm>
            </p:contentPart>
          </mc:Choice>
          <mc:Fallback xmlns="">
            <p:pic>
              <p:nvPicPr>
                <p:cNvPr id="82" name="Ink 81">
                  <a:extLst>
                    <a:ext uri="{FF2B5EF4-FFF2-40B4-BE49-F238E27FC236}">
                      <a16:creationId xmlns:a16="http://schemas.microsoft.com/office/drawing/2014/main" id="{AA14613A-AF0C-441E-B20D-6BB489C7A5FB}"/>
                    </a:ext>
                  </a:extLst>
                </p:cNvPr>
                <p:cNvPicPr/>
                <p:nvPr/>
              </p:nvPicPr>
              <p:blipFill>
                <a:blip r:embed="rId136"/>
                <a:stretch>
                  <a:fillRect/>
                </a:stretch>
              </p:blipFill>
              <p:spPr>
                <a:xfrm>
                  <a:off x="5003703" y="4357628"/>
                  <a:ext cx="1119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3" name="Ink 82">
                  <a:extLst>
                    <a:ext uri="{FF2B5EF4-FFF2-40B4-BE49-F238E27FC236}">
                      <a16:creationId xmlns:a16="http://schemas.microsoft.com/office/drawing/2014/main" id="{DDF148C2-587F-43FB-9AC4-94F0AA93D62A}"/>
                    </a:ext>
                  </a:extLst>
                </p14:cNvPr>
                <p14:cNvContentPartPr/>
                <p14:nvPr/>
              </p14:nvContentPartPr>
              <p14:xfrm>
                <a:off x="5036463" y="4608908"/>
                <a:ext cx="113040" cy="31680"/>
              </p14:xfrm>
            </p:contentPart>
          </mc:Choice>
          <mc:Fallback xmlns="">
            <p:pic>
              <p:nvPicPr>
                <p:cNvPr id="83" name="Ink 82">
                  <a:extLst>
                    <a:ext uri="{FF2B5EF4-FFF2-40B4-BE49-F238E27FC236}">
                      <a16:creationId xmlns:a16="http://schemas.microsoft.com/office/drawing/2014/main" id="{DDF148C2-587F-43FB-9AC4-94F0AA93D62A}"/>
                    </a:ext>
                  </a:extLst>
                </p:cNvPr>
                <p:cNvPicPr/>
                <p:nvPr/>
              </p:nvPicPr>
              <p:blipFill>
                <a:blip r:embed="rId138"/>
                <a:stretch>
                  <a:fillRect/>
                </a:stretch>
              </p:blipFill>
              <p:spPr>
                <a:xfrm>
                  <a:off x="5027463" y="4599908"/>
                  <a:ext cx="130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 name="Ink 83">
                  <a:extLst>
                    <a:ext uri="{FF2B5EF4-FFF2-40B4-BE49-F238E27FC236}">
                      <a16:creationId xmlns:a16="http://schemas.microsoft.com/office/drawing/2014/main" id="{98396EFE-8755-4F2B-9676-01A1D08C18F5}"/>
                    </a:ext>
                  </a:extLst>
                </p14:cNvPr>
                <p14:cNvContentPartPr/>
                <p14:nvPr/>
              </p14:nvContentPartPr>
              <p14:xfrm>
                <a:off x="4397463" y="5234228"/>
                <a:ext cx="18360" cy="272880"/>
              </p14:xfrm>
            </p:contentPart>
          </mc:Choice>
          <mc:Fallback xmlns="">
            <p:pic>
              <p:nvPicPr>
                <p:cNvPr id="84" name="Ink 83">
                  <a:extLst>
                    <a:ext uri="{FF2B5EF4-FFF2-40B4-BE49-F238E27FC236}">
                      <a16:creationId xmlns:a16="http://schemas.microsoft.com/office/drawing/2014/main" id="{98396EFE-8755-4F2B-9676-01A1D08C18F5}"/>
                    </a:ext>
                  </a:extLst>
                </p:cNvPr>
                <p:cNvPicPr/>
                <p:nvPr/>
              </p:nvPicPr>
              <p:blipFill>
                <a:blip r:embed="rId140"/>
                <a:stretch>
                  <a:fillRect/>
                </a:stretch>
              </p:blipFill>
              <p:spPr>
                <a:xfrm>
                  <a:off x="4388823" y="5225228"/>
                  <a:ext cx="360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Ink 84">
                  <a:extLst>
                    <a:ext uri="{FF2B5EF4-FFF2-40B4-BE49-F238E27FC236}">
                      <a16:creationId xmlns:a16="http://schemas.microsoft.com/office/drawing/2014/main" id="{75286112-44A4-4DED-84DE-576A59875A4B}"/>
                    </a:ext>
                  </a:extLst>
                </p14:cNvPr>
                <p14:cNvContentPartPr/>
                <p14:nvPr/>
              </p14:nvContentPartPr>
              <p14:xfrm>
                <a:off x="4394223" y="5214788"/>
                <a:ext cx="163800" cy="254880"/>
              </p14:xfrm>
            </p:contentPart>
          </mc:Choice>
          <mc:Fallback xmlns="">
            <p:pic>
              <p:nvPicPr>
                <p:cNvPr id="85" name="Ink 84">
                  <a:extLst>
                    <a:ext uri="{FF2B5EF4-FFF2-40B4-BE49-F238E27FC236}">
                      <a16:creationId xmlns:a16="http://schemas.microsoft.com/office/drawing/2014/main" id="{75286112-44A4-4DED-84DE-576A59875A4B}"/>
                    </a:ext>
                  </a:extLst>
                </p:cNvPr>
                <p:cNvPicPr/>
                <p:nvPr/>
              </p:nvPicPr>
              <p:blipFill>
                <a:blip r:embed="rId142"/>
                <a:stretch>
                  <a:fillRect/>
                </a:stretch>
              </p:blipFill>
              <p:spPr>
                <a:xfrm>
                  <a:off x="4385223" y="5205788"/>
                  <a:ext cx="1814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Ink 85">
                  <a:extLst>
                    <a:ext uri="{FF2B5EF4-FFF2-40B4-BE49-F238E27FC236}">
                      <a16:creationId xmlns:a16="http://schemas.microsoft.com/office/drawing/2014/main" id="{0D2A2909-6963-411E-B01A-487EFCFDBC5F}"/>
                    </a:ext>
                  </a:extLst>
                </p14:cNvPr>
                <p14:cNvContentPartPr/>
                <p14:nvPr/>
              </p14:nvContentPartPr>
              <p14:xfrm>
                <a:off x="4507263" y="5155028"/>
                <a:ext cx="173520" cy="310320"/>
              </p14:xfrm>
            </p:contentPart>
          </mc:Choice>
          <mc:Fallback xmlns="">
            <p:pic>
              <p:nvPicPr>
                <p:cNvPr id="86" name="Ink 85">
                  <a:extLst>
                    <a:ext uri="{FF2B5EF4-FFF2-40B4-BE49-F238E27FC236}">
                      <a16:creationId xmlns:a16="http://schemas.microsoft.com/office/drawing/2014/main" id="{0D2A2909-6963-411E-B01A-487EFCFDBC5F}"/>
                    </a:ext>
                  </a:extLst>
                </p:cNvPr>
                <p:cNvPicPr/>
                <p:nvPr/>
              </p:nvPicPr>
              <p:blipFill>
                <a:blip r:embed="rId144"/>
                <a:stretch>
                  <a:fillRect/>
                </a:stretch>
              </p:blipFill>
              <p:spPr>
                <a:xfrm>
                  <a:off x="4498623" y="5146388"/>
                  <a:ext cx="1911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Ink 86">
                  <a:extLst>
                    <a:ext uri="{FF2B5EF4-FFF2-40B4-BE49-F238E27FC236}">
                      <a16:creationId xmlns:a16="http://schemas.microsoft.com/office/drawing/2014/main" id="{2A0A9F52-7C0D-4811-A8E0-F3C9D6A5B84F}"/>
                    </a:ext>
                  </a:extLst>
                </p14:cNvPr>
                <p14:cNvContentPartPr/>
                <p14:nvPr/>
              </p14:nvContentPartPr>
              <p14:xfrm>
                <a:off x="4558383" y="5267708"/>
                <a:ext cx="104400" cy="46440"/>
              </p14:xfrm>
            </p:contentPart>
          </mc:Choice>
          <mc:Fallback xmlns="">
            <p:pic>
              <p:nvPicPr>
                <p:cNvPr id="87" name="Ink 86">
                  <a:extLst>
                    <a:ext uri="{FF2B5EF4-FFF2-40B4-BE49-F238E27FC236}">
                      <a16:creationId xmlns:a16="http://schemas.microsoft.com/office/drawing/2014/main" id="{2A0A9F52-7C0D-4811-A8E0-F3C9D6A5B84F}"/>
                    </a:ext>
                  </a:extLst>
                </p:cNvPr>
                <p:cNvPicPr/>
                <p:nvPr/>
              </p:nvPicPr>
              <p:blipFill>
                <a:blip r:embed="rId146"/>
                <a:stretch>
                  <a:fillRect/>
                </a:stretch>
              </p:blipFill>
              <p:spPr>
                <a:xfrm>
                  <a:off x="4549383" y="5258708"/>
                  <a:ext cx="122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Ink 87">
                  <a:extLst>
                    <a:ext uri="{FF2B5EF4-FFF2-40B4-BE49-F238E27FC236}">
                      <a16:creationId xmlns:a16="http://schemas.microsoft.com/office/drawing/2014/main" id="{E1CA3836-58AD-4570-AB5E-67F62DEB3781}"/>
                    </a:ext>
                  </a:extLst>
                </p14:cNvPr>
                <p14:cNvContentPartPr/>
                <p14:nvPr/>
              </p14:nvContentPartPr>
              <p14:xfrm>
                <a:off x="4755303" y="5094908"/>
                <a:ext cx="175320" cy="271800"/>
              </p14:xfrm>
            </p:contentPart>
          </mc:Choice>
          <mc:Fallback xmlns="">
            <p:pic>
              <p:nvPicPr>
                <p:cNvPr id="88" name="Ink 87">
                  <a:extLst>
                    <a:ext uri="{FF2B5EF4-FFF2-40B4-BE49-F238E27FC236}">
                      <a16:creationId xmlns:a16="http://schemas.microsoft.com/office/drawing/2014/main" id="{E1CA3836-58AD-4570-AB5E-67F62DEB3781}"/>
                    </a:ext>
                  </a:extLst>
                </p:cNvPr>
                <p:cNvPicPr/>
                <p:nvPr/>
              </p:nvPicPr>
              <p:blipFill>
                <a:blip r:embed="rId148"/>
                <a:stretch>
                  <a:fillRect/>
                </a:stretch>
              </p:blipFill>
              <p:spPr>
                <a:xfrm>
                  <a:off x="4746663" y="5086268"/>
                  <a:ext cx="1929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Ink 88">
                  <a:extLst>
                    <a:ext uri="{FF2B5EF4-FFF2-40B4-BE49-F238E27FC236}">
                      <a16:creationId xmlns:a16="http://schemas.microsoft.com/office/drawing/2014/main" id="{B3B38357-AC8D-44A5-A9D7-4495879D5D1D}"/>
                    </a:ext>
                  </a:extLst>
                </p14:cNvPr>
                <p14:cNvContentPartPr/>
                <p14:nvPr/>
              </p14:nvContentPartPr>
              <p14:xfrm>
                <a:off x="5105583" y="5088428"/>
                <a:ext cx="215280" cy="253800"/>
              </p14:xfrm>
            </p:contentPart>
          </mc:Choice>
          <mc:Fallback xmlns="">
            <p:pic>
              <p:nvPicPr>
                <p:cNvPr id="89" name="Ink 88">
                  <a:extLst>
                    <a:ext uri="{FF2B5EF4-FFF2-40B4-BE49-F238E27FC236}">
                      <a16:creationId xmlns:a16="http://schemas.microsoft.com/office/drawing/2014/main" id="{B3B38357-AC8D-44A5-A9D7-4495879D5D1D}"/>
                    </a:ext>
                  </a:extLst>
                </p:cNvPr>
                <p:cNvPicPr/>
                <p:nvPr/>
              </p:nvPicPr>
              <p:blipFill>
                <a:blip r:embed="rId150"/>
                <a:stretch>
                  <a:fillRect/>
                </a:stretch>
              </p:blipFill>
              <p:spPr>
                <a:xfrm>
                  <a:off x="5096943" y="5079428"/>
                  <a:ext cx="232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Ink 89">
                  <a:extLst>
                    <a:ext uri="{FF2B5EF4-FFF2-40B4-BE49-F238E27FC236}">
                      <a16:creationId xmlns:a16="http://schemas.microsoft.com/office/drawing/2014/main" id="{FA77FA21-83AB-479A-BE73-779405858BFB}"/>
                    </a:ext>
                  </a:extLst>
                </p14:cNvPr>
                <p14:cNvContentPartPr/>
                <p14:nvPr/>
              </p14:nvContentPartPr>
              <p14:xfrm>
                <a:off x="4313583" y="6157628"/>
                <a:ext cx="18720" cy="279360"/>
              </p14:xfrm>
            </p:contentPart>
          </mc:Choice>
          <mc:Fallback xmlns="">
            <p:pic>
              <p:nvPicPr>
                <p:cNvPr id="90" name="Ink 89">
                  <a:extLst>
                    <a:ext uri="{FF2B5EF4-FFF2-40B4-BE49-F238E27FC236}">
                      <a16:creationId xmlns:a16="http://schemas.microsoft.com/office/drawing/2014/main" id="{FA77FA21-83AB-479A-BE73-779405858BFB}"/>
                    </a:ext>
                  </a:extLst>
                </p:cNvPr>
                <p:cNvPicPr/>
                <p:nvPr/>
              </p:nvPicPr>
              <p:blipFill>
                <a:blip r:embed="rId152"/>
                <a:stretch>
                  <a:fillRect/>
                </a:stretch>
              </p:blipFill>
              <p:spPr>
                <a:xfrm>
                  <a:off x="4304583" y="6148628"/>
                  <a:ext cx="363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Ink 90">
                  <a:extLst>
                    <a:ext uri="{FF2B5EF4-FFF2-40B4-BE49-F238E27FC236}">
                      <a16:creationId xmlns:a16="http://schemas.microsoft.com/office/drawing/2014/main" id="{C46C495A-BC11-4C3F-9079-C9C3FF9902EE}"/>
                    </a:ext>
                  </a:extLst>
                </p14:cNvPr>
                <p14:cNvContentPartPr/>
                <p14:nvPr/>
              </p14:nvContentPartPr>
              <p14:xfrm>
                <a:off x="4319703" y="6141068"/>
                <a:ext cx="190440" cy="272880"/>
              </p14:xfrm>
            </p:contentPart>
          </mc:Choice>
          <mc:Fallback xmlns="">
            <p:pic>
              <p:nvPicPr>
                <p:cNvPr id="91" name="Ink 90">
                  <a:extLst>
                    <a:ext uri="{FF2B5EF4-FFF2-40B4-BE49-F238E27FC236}">
                      <a16:creationId xmlns:a16="http://schemas.microsoft.com/office/drawing/2014/main" id="{C46C495A-BC11-4C3F-9079-C9C3FF9902EE}"/>
                    </a:ext>
                  </a:extLst>
                </p:cNvPr>
                <p:cNvPicPr/>
                <p:nvPr/>
              </p:nvPicPr>
              <p:blipFill>
                <a:blip r:embed="rId154"/>
                <a:stretch>
                  <a:fillRect/>
                </a:stretch>
              </p:blipFill>
              <p:spPr>
                <a:xfrm>
                  <a:off x="4310703" y="6132428"/>
                  <a:ext cx="2080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Ink 91">
                  <a:extLst>
                    <a:ext uri="{FF2B5EF4-FFF2-40B4-BE49-F238E27FC236}">
                      <a16:creationId xmlns:a16="http://schemas.microsoft.com/office/drawing/2014/main" id="{B2D48C15-55B7-492D-9B38-44B63FF1C5F8}"/>
                    </a:ext>
                  </a:extLst>
                </p14:cNvPr>
                <p14:cNvContentPartPr/>
                <p14:nvPr/>
              </p14:nvContentPartPr>
              <p14:xfrm>
                <a:off x="4563063" y="6235028"/>
                <a:ext cx="23040" cy="148680"/>
              </p14:xfrm>
            </p:contentPart>
          </mc:Choice>
          <mc:Fallback xmlns="">
            <p:pic>
              <p:nvPicPr>
                <p:cNvPr id="92" name="Ink 91">
                  <a:extLst>
                    <a:ext uri="{FF2B5EF4-FFF2-40B4-BE49-F238E27FC236}">
                      <a16:creationId xmlns:a16="http://schemas.microsoft.com/office/drawing/2014/main" id="{B2D48C15-55B7-492D-9B38-44B63FF1C5F8}"/>
                    </a:ext>
                  </a:extLst>
                </p:cNvPr>
                <p:cNvPicPr/>
                <p:nvPr/>
              </p:nvPicPr>
              <p:blipFill>
                <a:blip r:embed="rId156"/>
                <a:stretch>
                  <a:fillRect/>
                </a:stretch>
              </p:blipFill>
              <p:spPr>
                <a:xfrm>
                  <a:off x="4554063" y="6226028"/>
                  <a:ext cx="40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Ink 92">
                  <a:extLst>
                    <a:ext uri="{FF2B5EF4-FFF2-40B4-BE49-F238E27FC236}">
                      <a16:creationId xmlns:a16="http://schemas.microsoft.com/office/drawing/2014/main" id="{AD9A7ADA-D15E-4C28-902A-EDABE56EF912}"/>
                    </a:ext>
                  </a:extLst>
                </p14:cNvPr>
                <p14:cNvContentPartPr/>
                <p14:nvPr/>
              </p14:nvContentPartPr>
              <p14:xfrm>
                <a:off x="4662063" y="6145028"/>
                <a:ext cx="11160" cy="12600"/>
              </p14:xfrm>
            </p:contentPart>
          </mc:Choice>
          <mc:Fallback xmlns="">
            <p:pic>
              <p:nvPicPr>
                <p:cNvPr id="93" name="Ink 92">
                  <a:extLst>
                    <a:ext uri="{FF2B5EF4-FFF2-40B4-BE49-F238E27FC236}">
                      <a16:creationId xmlns:a16="http://schemas.microsoft.com/office/drawing/2014/main" id="{AD9A7ADA-D15E-4C28-902A-EDABE56EF912}"/>
                    </a:ext>
                  </a:extLst>
                </p:cNvPr>
                <p:cNvPicPr/>
                <p:nvPr/>
              </p:nvPicPr>
              <p:blipFill>
                <a:blip r:embed="rId158"/>
                <a:stretch>
                  <a:fillRect/>
                </a:stretch>
              </p:blipFill>
              <p:spPr>
                <a:xfrm>
                  <a:off x="4653423" y="6136388"/>
                  <a:ext cx="288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4" name="Ink 93">
                  <a:extLst>
                    <a:ext uri="{FF2B5EF4-FFF2-40B4-BE49-F238E27FC236}">
                      <a16:creationId xmlns:a16="http://schemas.microsoft.com/office/drawing/2014/main" id="{1D3712A0-EF58-4040-A210-5920A279E528}"/>
                    </a:ext>
                  </a:extLst>
                </p14:cNvPr>
                <p14:cNvContentPartPr/>
                <p14:nvPr/>
              </p14:nvContentPartPr>
              <p14:xfrm>
                <a:off x="4637943" y="6128108"/>
                <a:ext cx="186480" cy="268920"/>
              </p14:xfrm>
            </p:contentPart>
          </mc:Choice>
          <mc:Fallback xmlns="">
            <p:pic>
              <p:nvPicPr>
                <p:cNvPr id="94" name="Ink 93">
                  <a:extLst>
                    <a:ext uri="{FF2B5EF4-FFF2-40B4-BE49-F238E27FC236}">
                      <a16:creationId xmlns:a16="http://schemas.microsoft.com/office/drawing/2014/main" id="{1D3712A0-EF58-4040-A210-5920A279E528}"/>
                    </a:ext>
                  </a:extLst>
                </p:cNvPr>
                <p:cNvPicPr/>
                <p:nvPr/>
              </p:nvPicPr>
              <p:blipFill>
                <a:blip r:embed="rId160"/>
                <a:stretch>
                  <a:fillRect/>
                </a:stretch>
              </p:blipFill>
              <p:spPr>
                <a:xfrm>
                  <a:off x="4629303" y="6119468"/>
                  <a:ext cx="2041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5" name="Ink 94">
                  <a:extLst>
                    <a:ext uri="{FF2B5EF4-FFF2-40B4-BE49-F238E27FC236}">
                      <a16:creationId xmlns:a16="http://schemas.microsoft.com/office/drawing/2014/main" id="{928410C7-CA72-40FB-8DF5-15F3505369A2}"/>
                    </a:ext>
                  </a:extLst>
                </p14:cNvPr>
                <p14:cNvContentPartPr/>
                <p14:nvPr/>
              </p14:nvContentPartPr>
              <p14:xfrm>
                <a:off x="4795983" y="6154028"/>
                <a:ext cx="189720" cy="179280"/>
              </p14:xfrm>
            </p:contentPart>
          </mc:Choice>
          <mc:Fallback xmlns="">
            <p:pic>
              <p:nvPicPr>
                <p:cNvPr id="95" name="Ink 94">
                  <a:extLst>
                    <a:ext uri="{FF2B5EF4-FFF2-40B4-BE49-F238E27FC236}">
                      <a16:creationId xmlns:a16="http://schemas.microsoft.com/office/drawing/2014/main" id="{928410C7-CA72-40FB-8DF5-15F3505369A2}"/>
                    </a:ext>
                  </a:extLst>
                </p:cNvPr>
                <p:cNvPicPr/>
                <p:nvPr/>
              </p:nvPicPr>
              <p:blipFill>
                <a:blip r:embed="rId162"/>
                <a:stretch>
                  <a:fillRect/>
                </a:stretch>
              </p:blipFill>
              <p:spPr>
                <a:xfrm>
                  <a:off x="4786983" y="6145388"/>
                  <a:ext cx="207360" cy="196920"/>
                </a:xfrm>
                <a:prstGeom prst="rect">
                  <a:avLst/>
                </a:prstGeom>
              </p:spPr>
            </p:pic>
          </mc:Fallback>
        </mc:AlternateContent>
      </p:grpSp>
    </p:spTree>
    <p:extLst>
      <p:ext uri="{BB962C8B-B14F-4D97-AF65-F5344CB8AC3E}">
        <p14:creationId xmlns:p14="http://schemas.microsoft.com/office/powerpoint/2010/main" val="319291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9BEF-FCD3-4C16-AB0E-3190AEE8FA7D}"/>
              </a:ext>
            </a:extLst>
          </p:cNvPr>
          <p:cNvSpPr>
            <a:spLocks noGrp="1"/>
          </p:cNvSpPr>
          <p:nvPr>
            <p:ph type="title"/>
          </p:nvPr>
        </p:nvSpPr>
        <p:spPr/>
        <p:txBody>
          <a:bodyPr/>
          <a:lstStyle/>
          <a:p>
            <a:r>
              <a:rPr lang="en-US" dirty="0"/>
              <a:t>How does virtual memory work?</a:t>
            </a:r>
          </a:p>
        </p:txBody>
      </p:sp>
      <p:sp>
        <p:nvSpPr>
          <p:cNvPr id="3" name="Content Placeholder 2">
            <a:extLst>
              <a:ext uri="{FF2B5EF4-FFF2-40B4-BE49-F238E27FC236}">
                <a16:creationId xmlns:a16="http://schemas.microsoft.com/office/drawing/2014/main" id="{20B1EA5F-5E99-4C07-834E-EDA62296E153}"/>
              </a:ext>
            </a:extLst>
          </p:cNvPr>
          <p:cNvSpPr>
            <a:spLocks noGrp="1"/>
          </p:cNvSpPr>
          <p:nvPr>
            <p:ph idx="1"/>
          </p:nvPr>
        </p:nvSpPr>
        <p:spPr/>
        <p:txBody>
          <a:bodyPr/>
          <a:lstStyle/>
          <a:p>
            <a:r>
              <a:rPr lang="en-US" dirty="0"/>
              <a:t>CPUs now have an MMU</a:t>
            </a:r>
          </a:p>
          <a:p>
            <a:pPr lvl="1"/>
            <a:r>
              <a:rPr lang="en-US" dirty="0"/>
              <a:t>Memory Management Unit</a:t>
            </a:r>
          </a:p>
          <a:p>
            <a:r>
              <a:rPr lang="en-US" dirty="0"/>
              <a:t>The MMU has a map of addresses</a:t>
            </a:r>
          </a:p>
          <a:p>
            <a:pPr lvl="1"/>
            <a:r>
              <a:rPr lang="en-US" dirty="0"/>
              <a:t>Think 0 - x addresses on RAM 0 - x addresses on disk</a:t>
            </a:r>
          </a:p>
          <a:p>
            <a:pPr lvl="1"/>
            <a:r>
              <a:rPr lang="en-US" dirty="0"/>
              <a:t>CPU only cares that it get the info.  The MMU acts as translator</a:t>
            </a:r>
          </a:p>
          <a:p>
            <a:r>
              <a:rPr lang="en-US" dirty="0"/>
              <a:t>This also allows virtual memory to be contiguous</a:t>
            </a:r>
          </a:p>
          <a:p>
            <a:pPr lvl="1"/>
            <a:r>
              <a:rPr lang="en-US" dirty="0"/>
              <a:t>Processes / programs also like thinking they have a reserved “block” of memory, even if it is actually split between RAM and disk</a:t>
            </a:r>
          </a:p>
          <a:p>
            <a:r>
              <a:rPr lang="en-US" dirty="0"/>
              <a:t>This is tracked on a page table, stored in the MMU</a:t>
            </a:r>
          </a:p>
        </p:txBody>
      </p:sp>
    </p:spTree>
    <p:extLst>
      <p:ext uri="{BB962C8B-B14F-4D97-AF65-F5344CB8AC3E}">
        <p14:creationId xmlns:p14="http://schemas.microsoft.com/office/powerpoint/2010/main" val="3149833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6D98-EA29-41A6-BC74-4A821B1BDF7D}"/>
              </a:ext>
            </a:extLst>
          </p:cNvPr>
          <p:cNvSpPr>
            <a:spLocks noGrp="1"/>
          </p:cNvSpPr>
          <p:nvPr>
            <p:ph type="title"/>
          </p:nvPr>
        </p:nvSpPr>
        <p:spPr/>
        <p:txBody>
          <a:bodyPr/>
          <a:lstStyle/>
          <a:p>
            <a:r>
              <a:rPr lang="en-US" dirty="0"/>
              <a:t>Motherboard</a:t>
            </a:r>
          </a:p>
        </p:txBody>
      </p:sp>
      <p:sp>
        <p:nvSpPr>
          <p:cNvPr id="3" name="Content Placeholder 2">
            <a:extLst>
              <a:ext uri="{FF2B5EF4-FFF2-40B4-BE49-F238E27FC236}">
                <a16:creationId xmlns:a16="http://schemas.microsoft.com/office/drawing/2014/main" id="{F4B0CDEF-1ED6-46B3-9539-C9955437AC18}"/>
              </a:ext>
            </a:extLst>
          </p:cNvPr>
          <p:cNvSpPr>
            <a:spLocks noGrp="1"/>
          </p:cNvSpPr>
          <p:nvPr>
            <p:ph idx="1"/>
          </p:nvPr>
        </p:nvSpPr>
        <p:spPr/>
        <p:txBody>
          <a:bodyPr/>
          <a:lstStyle/>
          <a:p>
            <a:r>
              <a:rPr lang="en-US" dirty="0"/>
              <a:t>Buses to facilitate communication of devices</a:t>
            </a:r>
          </a:p>
          <a:p>
            <a:r>
              <a:rPr lang="en-US" dirty="0"/>
              <a:t>RAM &amp; CPU have dedicated bus between them</a:t>
            </a:r>
          </a:p>
          <a:p>
            <a:r>
              <a:rPr lang="en-US" dirty="0"/>
              <a:t>RAM has busses to other spots (HDD, GPU, </a:t>
            </a:r>
            <a:r>
              <a:rPr lang="en-US" dirty="0" err="1"/>
              <a:t>etc</a:t>
            </a:r>
            <a:r>
              <a:rPr lang="en-US" dirty="0"/>
              <a:t>)</a:t>
            </a:r>
          </a:p>
          <a:p>
            <a:r>
              <a:rPr lang="en-US" dirty="0"/>
              <a:t>Has specific hardware it can support</a:t>
            </a:r>
          </a:p>
          <a:p>
            <a:pPr lvl="1"/>
            <a:r>
              <a:rPr lang="en-US" dirty="0"/>
              <a:t>CPU sockets that handle specific CPU pins, for example</a:t>
            </a:r>
          </a:p>
          <a:p>
            <a:pPr lvl="1"/>
            <a:endParaRPr lang="en-US" dirty="0"/>
          </a:p>
          <a:p>
            <a:pPr lvl="1"/>
            <a:endParaRPr lang="en-US" dirty="0"/>
          </a:p>
          <a:p>
            <a:r>
              <a:rPr lang="en-US" dirty="0"/>
              <a:t>$ </a:t>
            </a:r>
            <a:r>
              <a:rPr lang="en-US" dirty="0" err="1"/>
              <a:t>lshw</a:t>
            </a:r>
            <a:endParaRPr lang="en-US" dirty="0"/>
          </a:p>
          <a:p>
            <a:pPr lvl="1"/>
            <a:r>
              <a:rPr lang="en-US" dirty="0"/>
              <a:t>All hardware connected to system</a:t>
            </a:r>
          </a:p>
          <a:p>
            <a:r>
              <a:rPr lang="en-US" dirty="0" err="1"/>
              <a:t>msinfo</a:t>
            </a:r>
            <a:endParaRPr lang="en-US" dirty="0"/>
          </a:p>
        </p:txBody>
      </p:sp>
    </p:spTree>
    <p:extLst>
      <p:ext uri="{BB962C8B-B14F-4D97-AF65-F5344CB8AC3E}">
        <p14:creationId xmlns:p14="http://schemas.microsoft.com/office/powerpoint/2010/main" val="1162501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EBCC-DA52-4DE7-B130-D22B1DF1EF5E}"/>
              </a:ext>
            </a:extLst>
          </p:cNvPr>
          <p:cNvSpPr>
            <a:spLocks noGrp="1"/>
          </p:cNvSpPr>
          <p:nvPr>
            <p:ph type="title"/>
          </p:nvPr>
        </p:nvSpPr>
        <p:spPr/>
        <p:txBody>
          <a:bodyPr/>
          <a:lstStyle/>
          <a:p>
            <a:r>
              <a:rPr lang="en-US" dirty="0"/>
              <a:t>Motherboard</a:t>
            </a:r>
          </a:p>
        </p:txBody>
      </p:sp>
      <p:sp>
        <p:nvSpPr>
          <p:cNvPr id="3" name="Content Placeholder 2">
            <a:extLst>
              <a:ext uri="{FF2B5EF4-FFF2-40B4-BE49-F238E27FC236}">
                <a16:creationId xmlns:a16="http://schemas.microsoft.com/office/drawing/2014/main" id="{E9153993-EFFE-4F4F-B43B-FF97007F22EC}"/>
              </a:ext>
            </a:extLst>
          </p:cNvPr>
          <p:cNvSpPr>
            <a:spLocks noGrp="1"/>
          </p:cNvSpPr>
          <p:nvPr>
            <p:ph idx="1"/>
          </p:nvPr>
        </p:nvSpPr>
        <p:spPr/>
        <p:txBody>
          <a:bodyPr>
            <a:normAutofit lnSpcReduction="10000"/>
          </a:bodyPr>
          <a:lstStyle/>
          <a:p>
            <a:r>
              <a:rPr lang="en-US" dirty="0"/>
              <a:t>Houses the CPU and is a hub that all other hardware runs through</a:t>
            </a:r>
          </a:p>
          <a:p>
            <a:r>
              <a:rPr lang="en-US" dirty="0"/>
              <a:t>Acts as a brain; allocating power where it’s needed, communicating with and coordinating across all other components</a:t>
            </a:r>
          </a:p>
          <a:p>
            <a:r>
              <a:rPr lang="en-US" dirty="0"/>
              <a:t>The chipset is part of the motherboard's logic system and is usually made of two parts -- the northbridge and the southbridge. </a:t>
            </a:r>
          </a:p>
          <a:p>
            <a:pPr lvl="1"/>
            <a:r>
              <a:rPr lang="en-US" dirty="0"/>
              <a:t>These two "bridges" connect the CPU to other parts of the computer.</a:t>
            </a:r>
          </a:p>
          <a:p>
            <a:pPr lvl="1"/>
            <a:r>
              <a:rPr lang="en-US" dirty="0"/>
              <a:t>Each bridge is a separate chipset on the motherboard</a:t>
            </a:r>
          </a:p>
          <a:p>
            <a:r>
              <a:rPr lang="en-US" dirty="0"/>
              <a:t>BIOS / UEFI is on ROM chip on motherboard</a:t>
            </a:r>
          </a:p>
          <a:p>
            <a:pPr marL="0" indent="0">
              <a:buNone/>
            </a:pPr>
            <a:endParaRPr lang="en-US" dirty="0"/>
          </a:p>
          <a:p>
            <a:r>
              <a:rPr lang="en-US" dirty="0">
                <a:hlinkClick r:id="rId3"/>
              </a:rPr>
              <a:t>https://www.tomshardware.com/reviews/motherboard-parts-explained,5669.html</a:t>
            </a:r>
            <a:r>
              <a:rPr lang="en-US" dirty="0"/>
              <a:t> </a:t>
            </a:r>
          </a:p>
        </p:txBody>
      </p:sp>
    </p:spTree>
    <p:extLst>
      <p:ext uri="{BB962C8B-B14F-4D97-AF65-F5344CB8AC3E}">
        <p14:creationId xmlns:p14="http://schemas.microsoft.com/office/powerpoint/2010/main" val="158189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582F-4BCD-487D-B72A-72611B9CA4CE}"/>
              </a:ext>
            </a:extLst>
          </p:cNvPr>
          <p:cNvSpPr>
            <a:spLocks noGrp="1"/>
          </p:cNvSpPr>
          <p:nvPr>
            <p:ph type="title"/>
          </p:nvPr>
        </p:nvSpPr>
        <p:spPr/>
        <p:txBody>
          <a:bodyPr/>
          <a:lstStyle/>
          <a:p>
            <a:r>
              <a:rPr lang="en-US"/>
              <a:t>Updates</a:t>
            </a:r>
          </a:p>
        </p:txBody>
      </p:sp>
      <p:sp>
        <p:nvSpPr>
          <p:cNvPr id="3" name="Content Placeholder 2">
            <a:extLst>
              <a:ext uri="{FF2B5EF4-FFF2-40B4-BE49-F238E27FC236}">
                <a16:creationId xmlns:a16="http://schemas.microsoft.com/office/drawing/2014/main" id="{79095F72-6F35-4AA9-B867-4DA7FA59DDFB}"/>
              </a:ext>
            </a:extLst>
          </p:cNvPr>
          <p:cNvSpPr>
            <a:spLocks noGrp="1"/>
          </p:cNvSpPr>
          <p:nvPr>
            <p:ph idx="1"/>
          </p:nvPr>
        </p:nvSpPr>
        <p:spPr/>
        <p:txBody>
          <a:bodyPr>
            <a:normAutofit lnSpcReduction="10000"/>
          </a:bodyPr>
          <a:lstStyle/>
          <a:p>
            <a:r>
              <a:rPr lang="en-US"/>
              <a:t>Quiz 2 Review: </a:t>
            </a:r>
            <a:r>
              <a:rPr lang="en-US">
                <a:hlinkClick r:id="rId2"/>
              </a:rPr>
              <a:t>https://github.com/pattonsgirl/Fall2021-CEG2350/blob/main/Quizzes/Quiz2.md</a:t>
            </a:r>
            <a:r>
              <a:rPr lang="en-US"/>
              <a:t> </a:t>
            </a:r>
          </a:p>
          <a:p>
            <a:endParaRPr lang="en-US"/>
          </a:p>
          <a:p>
            <a:r>
              <a:rPr lang="en-US"/>
              <a:t>Lab 04 - 10% off per day until Thursday, 9/30</a:t>
            </a:r>
          </a:p>
          <a:p>
            <a:r>
              <a:rPr lang="en-US"/>
              <a:t>Lab 05 - Due Tuesday 10/5</a:t>
            </a:r>
          </a:p>
          <a:p>
            <a:endParaRPr lang="en-US"/>
          </a:p>
          <a:p>
            <a:r>
              <a:rPr lang="en-US"/>
              <a:t>Quiz 3 - 10/7</a:t>
            </a:r>
          </a:p>
          <a:p>
            <a:r>
              <a:rPr lang="en-US"/>
              <a:t>Midterm - 10/14</a:t>
            </a:r>
          </a:p>
          <a:p>
            <a:pPr lvl="1"/>
            <a:r>
              <a:rPr lang="en-US"/>
              <a:t>1.5 hours once started</a:t>
            </a:r>
          </a:p>
          <a:p>
            <a:pPr lvl="1"/>
            <a:r>
              <a:rPr lang="en-US"/>
              <a:t>1 attempt</a:t>
            </a:r>
          </a:p>
          <a:p>
            <a:pPr lvl="1"/>
            <a:r>
              <a:rPr lang="en-US"/>
              <a:t>Open 8:00 AM - 11:59 PM</a:t>
            </a:r>
          </a:p>
        </p:txBody>
      </p:sp>
    </p:spTree>
    <p:extLst>
      <p:ext uri="{BB962C8B-B14F-4D97-AF65-F5344CB8AC3E}">
        <p14:creationId xmlns:p14="http://schemas.microsoft.com/office/powerpoint/2010/main" val="172129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B844-2558-4A1D-BA7B-4930CC3248DC}"/>
              </a:ext>
            </a:extLst>
          </p:cNvPr>
          <p:cNvSpPr>
            <a:spLocks noGrp="1"/>
          </p:cNvSpPr>
          <p:nvPr>
            <p:ph type="title"/>
          </p:nvPr>
        </p:nvSpPr>
        <p:spPr/>
        <p:txBody>
          <a:bodyPr/>
          <a:lstStyle/>
          <a:p>
            <a:r>
              <a:rPr lang="en-US" dirty="0"/>
              <a:t>ROM</a:t>
            </a:r>
          </a:p>
        </p:txBody>
      </p:sp>
      <p:sp>
        <p:nvSpPr>
          <p:cNvPr id="3" name="Content Placeholder 2">
            <a:extLst>
              <a:ext uri="{FF2B5EF4-FFF2-40B4-BE49-F238E27FC236}">
                <a16:creationId xmlns:a16="http://schemas.microsoft.com/office/drawing/2014/main" id="{6AC52D04-A340-4745-B7CB-9CE82C1C09DA}"/>
              </a:ext>
            </a:extLst>
          </p:cNvPr>
          <p:cNvSpPr>
            <a:spLocks noGrp="1"/>
          </p:cNvSpPr>
          <p:nvPr>
            <p:ph idx="1"/>
          </p:nvPr>
        </p:nvSpPr>
        <p:spPr/>
        <p:txBody>
          <a:bodyPr/>
          <a:lstStyle/>
          <a:p>
            <a:r>
              <a:rPr lang="en-US" dirty="0"/>
              <a:t>ROM = Read only memory</a:t>
            </a:r>
          </a:p>
          <a:p>
            <a:r>
              <a:rPr lang="en-US" dirty="0"/>
              <a:t>Non-volatile chip</a:t>
            </a:r>
          </a:p>
          <a:p>
            <a:r>
              <a:rPr lang="en-US" dirty="0"/>
              <a:t>Stores the BIOS that runs when the computer is powered on or otherwise begins execution</a:t>
            </a:r>
          </a:p>
          <a:p>
            <a:endParaRPr lang="en-US" dirty="0"/>
          </a:p>
          <a:p>
            <a:r>
              <a:rPr lang="en-US" dirty="0"/>
              <a:t>These days ROM and the BIOS is a fuzzy line</a:t>
            </a:r>
          </a:p>
          <a:p>
            <a:pPr lvl="1"/>
            <a:r>
              <a:rPr lang="en-US" dirty="0"/>
              <a:t>You can update it</a:t>
            </a:r>
          </a:p>
        </p:txBody>
      </p:sp>
    </p:spTree>
    <p:extLst>
      <p:ext uri="{BB962C8B-B14F-4D97-AF65-F5344CB8AC3E}">
        <p14:creationId xmlns:p14="http://schemas.microsoft.com/office/powerpoint/2010/main" val="2177376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51E4-E33C-4993-9A31-0A588AF1B41F}"/>
              </a:ext>
            </a:extLst>
          </p:cNvPr>
          <p:cNvSpPr>
            <a:spLocks noGrp="1"/>
          </p:cNvSpPr>
          <p:nvPr>
            <p:ph type="title"/>
          </p:nvPr>
        </p:nvSpPr>
        <p:spPr/>
        <p:txBody>
          <a:bodyPr/>
          <a:lstStyle/>
          <a:p>
            <a:r>
              <a:rPr lang="en-US" dirty="0"/>
              <a:t>GPU = Graphical Processing Unit</a:t>
            </a:r>
          </a:p>
        </p:txBody>
      </p:sp>
      <p:sp>
        <p:nvSpPr>
          <p:cNvPr id="3" name="Content Placeholder 2">
            <a:extLst>
              <a:ext uri="{FF2B5EF4-FFF2-40B4-BE49-F238E27FC236}">
                <a16:creationId xmlns:a16="http://schemas.microsoft.com/office/drawing/2014/main" id="{F6FFCC5E-1685-4D84-825E-C6307D389728}"/>
              </a:ext>
            </a:extLst>
          </p:cNvPr>
          <p:cNvSpPr>
            <a:spLocks noGrp="1"/>
          </p:cNvSpPr>
          <p:nvPr>
            <p:ph idx="1"/>
          </p:nvPr>
        </p:nvSpPr>
        <p:spPr/>
        <p:txBody>
          <a:bodyPr/>
          <a:lstStyle/>
          <a:p>
            <a:r>
              <a:rPr lang="en-US" dirty="0"/>
              <a:t>Specialized electronic circuit designed to rapidly manipulate and alter memory to accelerate the creation of images in a frame buffer intended for output to a display device</a:t>
            </a:r>
          </a:p>
          <a:p>
            <a:r>
              <a:rPr lang="en-US" dirty="0"/>
              <a:t>Dedicated:</a:t>
            </a:r>
          </a:p>
          <a:p>
            <a:pPr lvl="1"/>
            <a:r>
              <a:rPr lang="en-US" dirty="0"/>
              <a:t>A separate card that has its own power lines, ram (VRAM) and cache</a:t>
            </a:r>
          </a:p>
          <a:p>
            <a:r>
              <a:rPr lang="en-US" dirty="0"/>
              <a:t>Integrated:</a:t>
            </a:r>
          </a:p>
          <a:p>
            <a:pPr lvl="1"/>
            <a:r>
              <a:rPr lang="en-US" dirty="0"/>
              <a:t>CPU &amp; GPU capabilities combined.  CPU gets priority</a:t>
            </a:r>
          </a:p>
          <a:p>
            <a:pPr lvl="1"/>
            <a:endParaRPr lang="en-US" dirty="0"/>
          </a:p>
          <a:p>
            <a:r>
              <a:rPr lang="en-US" dirty="0"/>
              <a:t>Discussion on needs (when to choose)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2E87BE-A380-44D4-A3FD-F351EE99D7A5}"/>
                  </a:ext>
                </a:extLst>
              </p14:cNvPr>
              <p14:cNvContentPartPr/>
              <p14:nvPr/>
            </p14:nvContentPartPr>
            <p14:xfrm>
              <a:off x="6852663" y="1444148"/>
              <a:ext cx="3877200" cy="445680"/>
            </p14:xfrm>
          </p:contentPart>
        </mc:Choice>
        <mc:Fallback xmlns="">
          <p:pic>
            <p:nvPicPr>
              <p:cNvPr id="4" name="Ink 3">
                <a:extLst>
                  <a:ext uri="{FF2B5EF4-FFF2-40B4-BE49-F238E27FC236}">
                    <a16:creationId xmlns:a16="http://schemas.microsoft.com/office/drawing/2014/main" id="{D32E87BE-A380-44D4-A3FD-F351EE99D7A5}"/>
                  </a:ext>
                </a:extLst>
              </p:cNvPr>
              <p:cNvPicPr/>
              <p:nvPr/>
            </p:nvPicPr>
            <p:blipFill>
              <a:blip r:embed="rId4"/>
              <a:stretch>
                <a:fillRect/>
              </a:stretch>
            </p:blipFill>
            <p:spPr>
              <a:xfrm>
                <a:off x="6843663" y="1435508"/>
                <a:ext cx="3894840" cy="463320"/>
              </a:xfrm>
              <a:prstGeom prst="rect">
                <a:avLst/>
              </a:prstGeom>
            </p:spPr>
          </p:pic>
        </mc:Fallback>
      </mc:AlternateContent>
    </p:spTree>
    <p:extLst>
      <p:ext uri="{BB962C8B-B14F-4D97-AF65-F5344CB8AC3E}">
        <p14:creationId xmlns:p14="http://schemas.microsoft.com/office/powerpoint/2010/main" val="1866911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D90A-B60A-4F3E-979A-8B7D25771FD5}"/>
              </a:ext>
            </a:extLst>
          </p:cNvPr>
          <p:cNvSpPr>
            <a:spLocks noGrp="1"/>
          </p:cNvSpPr>
          <p:nvPr>
            <p:ph type="title"/>
          </p:nvPr>
        </p:nvSpPr>
        <p:spPr/>
        <p:txBody>
          <a:bodyPr/>
          <a:lstStyle/>
          <a:p>
            <a:r>
              <a:rPr lang="en-US" dirty="0"/>
              <a:t>Class Builds a PC</a:t>
            </a:r>
          </a:p>
        </p:txBody>
      </p:sp>
      <p:sp>
        <p:nvSpPr>
          <p:cNvPr id="3" name="Content Placeholder 2">
            <a:extLst>
              <a:ext uri="{FF2B5EF4-FFF2-40B4-BE49-F238E27FC236}">
                <a16:creationId xmlns:a16="http://schemas.microsoft.com/office/drawing/2014/main" id="{68B9B8A6-DFFF-4730-A14B-1C272CC4CFA6}"/>
              </a:ext>
            </a:extLst>
          </p:cNvPr>
          <p:cNvSpPr>
            <a:spLocks noGrp="1"/>
          </p:cNvSpPr>
          <p:nvPr>
            <p:ph idx="1"/>
          </p:nvPr>
        </p:nvSpPr>
        <p:spPr/>
        <p:txBody>
          <a:bodyPr/>
          <a:lstStyle/>
          <a:p>
            <a:r>
              <a:rPr lang="en-US" dirty="0"/>
              <a:t>Can play Destiny 2</a:t>
            </a:r>
          </a:p>
          <a:p>
            <a:r>
              <a:rPr lang="en-US" dirty="0"/>
              <a:t>Can dual boot?</a:t>
            </a:r>
          </a:p>
          <a:p>
            <a:r>
              <a:rPr lang="en-US" dirty="0"/>
              <a:t>Can experiment with machine learning</a:t>
            </a:r>
          </a:p>
          <a:p>
            <a:endParaRPr lang="en-US" dirty="0"/>
          </a:p>
        </p:txBody>
      </p:sp>
    </p:spTree>
    <p:extLst>
      <p:ext uri="{BB962C8B-B14F-4D97-AF65-F5344CB8AC3E}">
        <p14:creationId xmlns:p14="http://schemas.microsoft.com/office/powerpoint/2010/main" val="138780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D03-2BF6-4528-8162-A07DB0EE2B90}"/>
              </a:ext>
            </a:extLst>
          </p:cNvPr>
          <p:cNvSpPr>
            <a:spLocks noGrp="1"/>
          </p:cNvSpPr>
          <p:nvPr>
            <p:ph type="title"/>
          </p:nvPr>
        </p:nvSpPr>
        <p:spPr/>
        <p:txBody>
          <a:bodyPr/>
          <a:lstStyle/>
          <a:p>
            <a:r>
              <a:rPr lang="en-US"/>
              <a:t>Lab 05 Notes</a:t>
            </a:r>
          </a:p>
        </p:txBody>
      </p:sp>
      <p:sp>
        <p:nvSpPr>
          <p:cNvPr id="3" name="Content Placeholder 2">
            <a:extLst>
              <a:ext uri="{FF2B5EF4-FFF2-40B4-BE49-F238E27FC236}">
                <a16:creationId xmlns:a16="http://schemas.microsoft.com/office/drawing/2014/main" id="{049EF774-8140-4EB0-827D-BB5908DC4D09}"/>
              </a:ext>
            </a:extLst>
          </p:cNvPr>
          <p:cNvSpPr>
            <a:spLocks noGrp="1"/>
          </p:cNvSpPr>
          <p:nvPr>
            <p:ph idx="1"/>
          </p:nvPr>
        </p:nvSpPr>
        <p:spPr/>
        <p:txBody>
          <a:bodyPr/>
          <a:lstStyle/>
          <a:p>
            <a:r>
              <a:rPr lang="en-US"/>
              <a:t>$ whoami</a:t>
            </a:r>
          </a:p>
          <a:p>
            <a:r>
              <a:rPr lang="en-US"/>
              <a:t>$ whois</a:t>
            </a:r>
          </a:p>
          <a:p>
            <a:r>
              <a:rPr lang="en-US"/>
              <a:t>$ echo $EUID</a:t>
            </a:r>
          </a:p>
          <a:p>
            <a:r>
              <a:rPr lang="en-US"/>
              <a:t>Little ID checker script</a:t>
            </a:r>
          </a:p>
          <a:p>
            <a:endParaRPr lang="en-US"/>
          </a:p>
          <a:p>
            <a:r>
              <a:rPr lang="en-US"/>
              <a:t>For system discovery parts:</a:t>
            </a:r>
          </a:p>
          <a:p>
            <a:pPr lvl="1"/>
            <a:r>
              <a:rPr lang="en-US"/>
              <a:t>Part 1: write details for your system</a:t>
            </a:r>
          </a:p>
          <a:p>
            <a:pPr lvl="1"/>
            <a:r>
              <a:rPr lang="en-US"/>
              <a:t>Part 2: use commands to find system information</a:t>
            </a:r>
          </a:p>
          <a:p>
            <a:pPr lvl="2"/>
            <a:r>
              <a:rPr lang="en-US"/>
              <a:t>The commands are mostly provided.  What the command is showing you is not ;)  Check out those man pages and google searches</a:t>
            </a:r>
          </a:p>
        </p:txBody>
      </p:sp>
    </p:spTree>
    <p:extLst>
      <p:ext uri="{BB962C8B-B14F-4D97-AF65-F5344CB8AC3E}">
        <p14:creationId xmlns:p14="http://schemas.microsoft.com/office/powerpoint/2010/main" val="995697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BDCC2-B06D-4258-924D-2D3D9211E114}"/>
              </a:ext>
            </a:extLst>
          </p:cNvPr>
          <p:cNvSpPr>
            <a:spLocks noGrp="1"/>
          </p:cNvSpPr>
          <p:nvPr>
            <p:ph idx="1"/>
          </p:nvPr>
        </p:nvSpPr>
        <p:spPr/>
        <p:txBody>
          <a:bodyPr/>
          <a:lstStyle/>
          <a:p>
            <a:r>
              <a:rPr lang="en-US"/>
              <a:t>#! /bin/bash</a:t>
            </a:r>
          </a:p>
          <a:p>
            <a:endParaRPr lang="en-US"/>
          </a:p>
          <a:p>
            <a:r>
              <a:rPr lang="en-US"/>
              <a:t>echo $EUID</a:t>
            </a:r>
          </a:p>
          <a:p>
            <a:endParaRPr lang="en-US"/>
          </a:p>
          <a:p>
            <a:r>
              <a:rPr lang="en-US"/>
              <a:t>if [[ $EUID -eq 1000  ]]</a:t>
            </a:r>
          </a:p>
          <a:p>
            <a:r>
              <a:rPr lang="en-US"/>
              <a:t>then</a:t>
            </a:r>
          </a:p>
          <a:p>
            <a:r>
              <a:rPr lang="en-US"/>
              <a:t>        echo "Hello ubuntu"</a:t>
            </a:r>
          </a:p>
          <a:p>
            <a:r>
              <a:rPr lang="en-US"/>
              <a:t>fi</a:t>
            </a:r>
          </a:p>
          <a:p>
            <a:endParaRPr lang="en-US"/>
          </a:p>
        </p:txBody>
      </p:sp>
    </p:spTree>
    <p:extLst>
      <p:ext uri="{BB962C8B-B14F-4D97-AF65-F5344CB8AC3E}">
        <p14:creationId xmlns:p14="http://schemas.microsoft.com/office/powerpoint/2010/main" val="223750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832A-681A-4874-8F79-116580038664}"/>
              </a:ext>
            </a:extLst>
          </p:cNvPr>
          <p:cNvSpPr>
            <a:spLocks noGrp="1"/>
          </p:cNvSpPr>
          <p:nvPr>
            <p:ph type="title"/>
          </p:nvPr>
        </p:nvSpPr>
        <p:spPr/>
        <p:txBody>
          <a:bodyPr/>
          <a:lstStyle/>
          <a:p>
            <a:r>
              <a:rPr lang="en-US"/>
              <a:t>The Boot Process</a:t>
            </a:r>
          </a:p>
        </p:txBody>
      </p:sp>
      <p:sp>
        <p:nvSpPr>
          <p:cNvPr id="3" name="Text Placeholder 2">
            <a:extLst>
              <a:ext uri="{FF2B5EF4-FFF2-40B4-BE49-F238E27FC236}">
                <a16:creationId xmlns:a16="http://schemas.microsoft.com/office/drawing/2014/main" id="{9722C01C-F185-4B79-8737-2194DA76B4F7}"/>
              </a:ext>
            </a:extLst>
          </p:cNvPr>
          <p:cNvSpPr>
            <a:spLocks noGrp="1"/>
          </p:cNvSpPr>
          <p:nvPr>
            <p:ph type="body" idx="1"/>
          </p:nvPr>
        </p:nvSpPr>
        <p:spPr/>
        <p:txBody>
          <a:bodyPr/>
          <a:lstStyle/>
          <a:p>
            <a:r>
              <a:rPr lang="en-US"/>
              <a:t>In this part, we will assume a PC with an OS installed</a:t>
            </a:r>
          </a:p>
        </p:txBody>
      </p:sp>
    </p:spTree>
    <p:extLst>
      <p:ext uri="{BB962C8B-B14F-4D97-AF65-F5344CB8AC3E}">
        <p14:creationId xmlns:p14="http://schemas.microsoft.com/office/powerpoint/2010/main" val="66967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3414-D70C-4F09-976B-EA175C02865D}"/>
              </a:ext>
            </a:extLst>
          </p:cNvPr>
          <p:cNvSpPr>
            <a:spLocks noGrp="1"/>
          </p:cNvSpPr>
          <p:nvPr>
            <p:ph type="title"/>
          </p:nvPr>
        </p:nvSpPr>
        <p:spPr/>
        <p:txBody>
          <a:bodyPr/>
          <a:lstStyle/>
          <a:p>
            <a:r>
              <a:rPr lang="en-US"/>
              <a:t>BIOS / UEFI</a:t>
            </a:r>
          </a:p>
        </p:txBody>
      </p:sp>
      <p:sp>
        <p:nvSpPr>
          <p:cNvPr id="3" name="Content Placeholder 2">
            <a:extLst>
              <a:ext uri="{FF2B5EF4-FFF2-40B4-BE49-F238E27FC236}">
                <a16:creationId xmlns:a16="http://schemas.microsoft.com/office/drawing/2014/main" id="{53C49ACD-6BE5-43B9-BDA3-AF3078CFBBDC}"/>
              </a:ext>
            </a:extLst>
          </p:cNvPr>
          <p:cNvSpPr>
            <a:spLocks noGrp="1"/>
          </p:cNvSpPr>
          <p:nvPr>
            <p:ph idx="1"/>
          </p:nvPr>
        </p:nvSpPr>
        <p:spPr/>
        <p:txBody>
          <a:bodyPr/>
          <a:lstStyle/>
          <a:p>
            <a:r>
              <a:rPr lang="en-US"/>
              <a:t>BIOS = Basic Input Output System</a:t>
            </a:r>
          </a:p>
          <a:p>
            <a:r>
              <a:rPr lang="en-US"/>
              <a:t>UEFI = Unified Extensible Firmware Interface</a:t>
            </a:r>
          </a:p>
          <a:p>
            <a:endParaRPr lang="en-US"/>
          </a:p>
          <a:p>
            <a:r>
              <a:rPr lang="en-US"/>
              <a:t>Stored on chip on motherboard</a:t>
            </a:r>
          </a:p>
          <a:p>
            <a:endParaRPr lang="en-US"/>
          </a:p>
          <a:p>
            <a:r>
              <a:rPr lang="en-US"/>
              <a:t>Detects boot partitions on connected devices (disks or external drives)</a:t>
            </a:r>
          </a:p>
          <a:p>
            <a:endParaRPr lang="en-US"/>
          </a:p>
          <a:p>
            <a:r>
              <a:rPr lang="en-US"/>
              <a:t>UEFI is the correct modern word.  Most people still refer to it as the BIOS, and UEFI is assumed</a:t>
            </a:r>
          </a:p>
        </p:txBody>
      </p:sp>
    </p:spTree>
    <p:extLst>
      <p:ext uri="{BB962C8B-B14F-4D97-AF65-F5344CB8AC3E}">
        <p14:creationId xmlns:p14="http://schemas.microsoft.com/office/powerpoint/2010/main" val="53437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FC84D-7FF2-4ADD-9E4B-2E4CDE3BDB7B}"/>
              </a:ext>
            </a:extLst>
          </p:cNvPr>
          <p:cNvSpPr>
            <a:spLocks noGrp="1"/>
          </p:cNvSpPr>
          <p:nvPr>
            <p:ph type="title"/>
          </p:nvPr>
        </p:nvSpPr>
        <p:spPr/>
        <p:txBody>
          <a:bodyPr/>
          <a:lstStyle/>
          <a:p>
            <a:r>
              <a:rPr lang="en-US" dirty="0"/>
              <a:t>POST</a:t>
            </a:r>
          </a:p>
        </p:txBody>
      </p:sp>
      <p:sp>
        <p:nvSpPr>
          <p:cNvPr id="3" name="Content Placeholder 2">
            <a:extLst>
              <a:ext uri="{FF2B5EF4-FFF2-40B4-BE49-F238E27FC236}">
                <a16:creationId xmlns:a16="http://schemas.microsoft.com/office/drawing/2014/main" id="{D562BB89-FD8E-4056-872F-CD991DD6AFFB}"/>
              </a:ext>
            </a:extLst>
          </p:cNvPr>
          <p:cNvSpPr>
            <a:spLocks noGrp="1"/>
          </p:cNvSpPr>
          <p:nvPr>
            <p:ph idx="1"/>
          </p:nvPr>
        </p:nvSpPr>
        <p:spPr/>
        <p:txBody>
          <a:bodyPr/>
          <a:lstStyle/>
          <a:p>
            <a:r>
              <a:rPr lang="en-US" dirty="0"/>
              <a:t>Power On Self Test</a:t>
            </a:r>
          </a:p>
          <a:p>
            <a:r>
              <a:rPr lang="en-US" dirty="0"/>
              <a:t>Checks hardware for compatibility &amp; connectivity</a:t>
            </a:r>
          </a:p>
          <a:p>
            <a:r>
              <a:rPr lang="en-US" dirty="0"/>
              <a:t>Where the beep codes come from – which piece of hardware failed to pass muster</a:t>
            </a:r>
          </a:p>
          <a:p>
            <a:r>
              <a:rPr lang="en-US" dirty="0"/>
              <a:t>Once POST is done, hand back </a:t>
            </a:r>
            <a:r>
              <a:rPr lang="en-US"/>
              <a:t>to BIOS</a:t>
            </a:r>
            <a:endParaRPr lang="en-US" dirty="0"/>
          </a:p>
        </p:txBody>
      </p:sp>
    </p:spTree>
    <p:extLst>
      <p:ext uri="{BB962C8B-B14F-4D97-AF65-F5344CB8AC3E}">
        <p14:creationId xmlns:p14="http://schemas.microsoft.com/office/powerpoint/2010/main" val="931514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2FDDF-596D-4F9F-957C-7C9141015BE7}"/>
              </a:ext>
            </a:extLst>
          </p:cNvPr>
          <p:cNvPicPr>
            <a:picLocks noChangeAspect="1"/>
          </p:cNvPicPr>
          <p:nvPr/>
        </p:nvPicPr>
        <p:blipFill>
          <a:blip r:embed="rId2"/>
          <a:stretch>
            <a:fillRect/>
          </a:stretch>
        </p:blipFill>
        <p:spPr>
          <a:xfrm>
            <a:off x="1736272" y="-15902"/>
            <a:ext cx="8719456" cy="6595996"/>
          </a:xfrm>
          <a:prstGeom prst="rect">
            <a:avLst/>
          </a:prstGeom>
        </p:spPr>
      </p:pic>
    </p:spTree>
    <p:extLst>
      <p:ext uri="{BB962C8B-B14F-4D97-AF65-F5344CB8AC3E}">
        <p14:creationId xmlns:p14="http://schemas.microsoft.com/office/powerpoint/2010/main" val="3505478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B2BF2-1615-49DE-9D65-D530C6171F2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AEB871-C588-46E8-A9AE-8F7341D2BE3A}"/>
              </a:ext>
            </a:extLst>
          </p:cNvPr>
          <p:cNvPicPr>
            <a:picLocks noChangeAspect="1"/>
          </p:cNvPicPr>
          <p:nvPr/>
        </p:nvPicPr>
        <p:blipFill>
          <a:blip r:embed="rId3"/>
          <a:stretch>
            <a:fillRect/>
          </a:stretch>
        </p:blipFill>
        <p:spPr>
          <a:xfrm>
            <a:off x="790303" y="452718"/>
            <a:ext cx="10611394" cy="5968909"/>
          </a:xfrm>
          <a:prstGeom prst="rect">
            <a:avLst/>
          </a:prstGeom>
        </p:spPr>
      </p:pic>
    </p:spTree>
    <p:extLst>
      <p:ext uri="{BB962C8B-B14F-4D97-AF65-F5344CB8AC3E}">
        <p14:creationId xmlns:p14="http://schemas.microsoft.com/office/powerpoint/2010/main" val="2196609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74CE-5C5E-4952-86C0-59A153435593}"/>
              </a:ext>
            </a:extLst>
          </p:cNvPr>
          <p:cNvSpPr>
            <a:spLocks noGrp="1"/>
          </p:cNvSpPr>
          <p:nvPr>
            <p:ph type="title"/>
          </p:nvPr>
        </p:nvSpPr>
        <p:spPr/>
        <p:txBody>
          <a:bodyPr/>
          <a:lstStyle/>
          <a:p>
            <a:r>
              <a:rPr lang="en-US"/>
              <a:t>Lab 04 Notes</a:t>
            </a:r>
          </a:p>
        </p:txBody>
      </p:sp>
      <p:sp>
        <p:nvSpPr>
          <p:cNvPr id="3" name="Content Placeholder 2">
            <a:extLst>
              <a:ext uri="{FF2B5EF4-FFF2-40B4-BE49-F238E27FC236}">
                <a16:creationId xmlns:a16="http://schemas.microsoft.com/office/drawing/2014/main" id="{0BDE903B-FF46-4089-9BF4-F37572A94BA2}"/>
              </a:ext>
            </a:extLst>
          </p:cNvPr>
          <p:cNvSpPr>
            <a:spLocks noGrp="1"/>
          </p:cNvSpPr>
          <p:nvPr>
            <p:ph idx="1"/>
          </p:nvPr>
        </p:nvSpPr>
        <p:spPr/>
        <p:txBody>
          <a:bodyPr/>
          <a:lstStyle/>
          <a:p>
            <a:r>
              <a:rPr lang="en-US"/>
              <a:t>Some good questions that cropped up</a:t>
            </a:r>
          </a:p>
          <a:p>
            <a:pPr lvl="1"/>
            <a:endParaRPr lang="en-US"/>
          </a:p>
          <a:p>
            <a:pPr lvl="1"/>
            <a:r>
              <a:rPr lang="en-US"/>
              <a:t>What should be executable?</a:t>
            </a:r>
          </a:p>
          <a:p>
            <a:pPr lvl="1"/>
            <a:r>
              <a:rPr lang="en-US"/>
              <a:t>What is ~/.profile doing?</a:t>
            </a:r>
          </a:p>
          <a:p>
            <a:pPr lvl="1"/>
            <a:r>
              <a:rPr lang="en-US"/>
              <a:t>Letting a command have “modes”</a:t>
            </a:r>
          </a:p>
          <a:p>
            <a:pPr lvl="2"/>
            <a:r>
              <a:rPr lang="en-US"/>
              <a:t>There is a way to properly create “options” instead of string compares</a:t>
            </a:r>
          </a:p>
          <a:p>
            <a:pPr lvl="2"/>
            <a:r>
              <a:rPr lang="en-US"/>
              <a:t>But I expected use of string compares of arguments passed</a:t>
            </a:r>
          </a:p>
          <a:p>
            <a:pPr lvl="2"/>
            <a:endParaRPr lang="en-US"/>
          </a:p>
        </p:txBody>
      </p:sp>
    </p:spTree>
    <p:extLst>
      <p:ext uri="{BB962C8B-B14F-4D97-AF65-F5344CB8AC3E}">
        <p14:creationId xmlns:p14="http://schemas.microsoft.com/office/powerpoint/2010/main" val="3967577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FFA0-72DF-47F3-BBE2-7A9091BFC4BC}"/>
              </a:ext>
            </a:extLst>
          </p:cNvPr>
          <p:cNvSpPr>
            <a:spLocks noGrp="1"/>
          </p:cNvSpPr>
          <p:nvPr>
            <p:ph type="title"/>
          </p:nvPr>
        </p:nvSpPr>
        <p:spPr/>
        <p:txBody>
          <a:bodyPr/>
          <a:lstStyle/>
          <a:p>
            <a:r>
              <a:rPr lang="en-US" dirty="0"/>
              <a:t>MBR &amp; GPT</a:t>
            </a:r>
          </a:p>
        </p:txBody>
      </p:sp>
      <p:sp>
        <p:nvSpPr>
          <p:cNvPr id="3" name="Content Placeholder 2">
            <a:extLst>
              <a:ext uri="{FF2B5EF4-FFF2-40B4-BE49-F238E27FC236}">
                <a16:creationId xmlns:a16="http://schemas.microsoft.com/office/drawing/2014/main" id="{A941BBB7-E92F-4B1E-8ADD-37100C865B98}"/>
              </a:ext>
            </a:extLst>
          </p:cNvPr>
          <p:cNvSpPr>
            <a:spLocks noGrp="1"/>
          </p:cNvSpPr>
          <p:nvPr>
            <p:ph idx="1"/>
          </p:nvPr>
        </p:nvSpPr>
        <p:spPr/>
        <p:txBody>
          <a:bodyPr/>
          <a:lstStyle/>
          <a:p>
            <a:r>
              <a:rPr lang="en-US" dirty="0"/>
              <a:t>Primary partition tables</a:t>
            </a:r>
          </a:p>
          <a:p>
            <a:pPr lvl="1"/>
            <a:r>
              <a:rPr lang="en-US" dirty="0"/>
              <a:t>Hold the system bootloader</a:t>
            </a:r>
          </a:p>
          <a:p>
            <a:pPr lvl="1"/>
            <a:r>
              <a:rPr lang="en-US" dirty="0"/>
              <a:t>MBR = Master Boot Record (use with BIOS / legacy mode)</a:t>
            </a:r>
          </a:p>
          <a:p>
            <a:pPr lvl="1"/>
            <a:r>
              <a:rPr lang="en-US" dirty="0"/>
              <a:t>GPT = GUID Partition Table</a:t>
            </a:r>
          </a:p>
          <a:p>
            <a:r>
              <a:rPr lang="en-US" dirty="0"/>
              <a:t>Partition tables determine:</a:t>
            </a:r>
          </a:p>
          <a:p>
            <a:pPr lvl="1"/>
            <a:r>
              <a:rPr lang="en-US" dirty="0">
                <a:cs typeface="Calibri"/>
              </a:rPr>
              <a:t>Which partition(s) are bootable</a:t>
            </a:r>
          </a:p>
          <a:p>
            <a:pPr lvl="1"/>
            <a:r>
              <a:rPr lang="en-US" dirty="0">
                <a:cs typeface="Calibri"/>
              </a:rPr>
              <a:t>Where partitions start / end</a:t>
            </a:r>
          </a:p>
          <a:p>
            <a:endParaRPr lang="en-US" dirty="0"/>
          </a:p>
        </p:txBody>
      </p:sp>
      <p:grpSp>
        <p:nvGrpSpPr>
          <p:cNvPr id="93" name="Group 92">
            <a:extLst>
              <a:ext uri="{FF2B5EF4-FFF2-40B4-BE49-F238E27FC236}">
                <a16:creationId xmlns:a16="http://schemas.microsoft.com/office/drawing/2014/main" id="{D7636D95-8252-4470-BD6C-2425287A3BDD}"/>
              </a:ext>
            </a:extLst>
          </p:cNvPr>
          <p:cNvGrpSpPr/>
          <p:nvPr/>
        </p:nvGrpSpPr>
        <p:grpSpPr>
          <a:xfrm>
            <a:off x="3892383" y="143108"/>
            <a:ext cx="4975560" cy="1686600"/>
            <a:chOff x="3892383" y="143108"/>
            <a:chExt cx="4975560" cy="168660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5F8337D-5172-429A-A50F-E46CE6E3A3AB}"/>
                    </a:ext>
                  </a:extLst>
                </p14:cNvPr>
                <p14:cNvContentPartPr/>
                <p14:nvPr/>
              </p14:nvContentPartPr>
              <p14:xfrm>
                <a:off x="4397823" y="333908"/>
                <a:ext cx="105840" cy="691560"/>
              </p14:xfrm>
            </p:contentPart>
          </mc:Choice>
          <mc:Fallback xmlns="">
            <p:pic>
              <p:nvPicPr>
                <p:cNvPr id="8" name="Ink 7">
                  <a:extLst>
                    <a:ext uri="{FF2B5EF4-FFF2-40B4-BE49-F238E27FC236}">
                      <a16:creationId xmlns:a16="http://schemas.microsoft.com/office/drawing/2014/main" id="{C5F8337D-5172-429A-A50F-E46CE6E3A3AB}"/>
                    </a:ext>
                  </a:extLst>
                </p:cNvPr>
                <p:cNvPicPr/>
                <p:nvPr/>
              </p:nvPicPr>
              <p:blipFill>
                <a:blip r:embed="rId4"/>
                <a:stretch>
                  <a:fillRect/>
                </a:stretch>
              </p:blipFill>
              <p:spPr>
                <a:xfrm>
                  <a:off x="4388823" y="325268"/>
                  <a:ext cx="12348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C04E1BB7-AB59-4370-A261-5622CA14BA15}"/>
                    </a:ext>
                  </a:extLst>
                </p14:cNvPr>
                <p14:cNvContentPartPr/>
                <p14:nvPr/>
              </p14:nvContentPartPr>
              <p14:xfrm>
                <a:off x="4398543" y="215108"/>
                <a:ext cx="121320" cy="1010520"/>
              </p14:xfrm>
            </p:contentPart>
          </mc:Choice>
          <mc:Fallback xmlns="">
            <p:pic>
              <p:nvPicPr>
                <p:cNvPr id="15" name="Ink 14">
                  <a:extLst>
                    <a:ext uri="{FF2B5EF4-FFF2-40B4-BE49-F238E27FC236}">
                      <a16:creationId xmlns:a16="http://schemas.microsoft.com/office/drawing/2014/main" id="{C04E1BB7-AB59-4370-A261-5622CA14BA15}"/>
                    </a:ext>
                  </a:extLst>
                </p:cNvPr>
                <p:cNvPicPr/>
                <p:nvPr/>
              </p:nvPicPr>
              <p:blipFill>
                <a:blip r:embed="rId6"/>
                <a:stretch>
                  <a:fillRect/>
                </a:stretch>
              </p:blipFill>
              <p:spPr>
                <a:xfrm>
                  <a:off x="4389543" y="206108"/>
                  <a:ext cx="138960" cy="102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D64D419A-D9C7-4685-93A9-1CE58DC3D1EA}"/>
                    </a:ext>
                  </a:extLst>
                </p14:cNvPr>
                <p14:cNvContentPartPr/>
                <p14:nvPr/>
              </p14:nvContentPartPr>
              <p14:xfrm>
                <a:off x="4371903" y="1236788"/>
                <a:ext cx="4496040" cy="325800"/>
              </p14:xfrm>
            </p:contentPart>
          </mc:Choice>
          <mc:Fallback xmlns="">
            <p:pic>
              <p:nvPicPr>
                <p:cNvPr id="21" name="Ink 20">
                  <a:extLst>
                    <a:ext uri="{FF2B5EF4-FFF2-40B4-BE49-F238E27FC236}">
                      <a16:creationId xmlns:a16="http://schemas.microsoft.com/office/drawing/2014/main" id="{D64D419A-D9C7-4685-93A9-1CE58DC3D1EA}"/>
                    </a:ext>
                  </a:extLst>
                </p:cNvPr>
                <p:cNvPicPr/>
                <p:nvPr/>
              </p:nvPicPr>
              <p:blipFill>
                <a:blip r:embed="rId8"/>
                <a:stretch>
                  <a:fillRect/>
                </a:stretch>
              </p:blipFill>
              <p:spPr>
                <a:xfrm>
                  <a:off x="4363263" y="1227788"/>
                  <a:ext cx="45136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38">
                  <a:extLst>
                    <a:ext uri="{FF2B5EF4-FFF2-40B4-BE49-F238E27FC236}">
                      <a16:creationId xmlns:a16="http://schemas.microsoft.com/office/drawing/2014/main" id="{6CB9C6EE-7971-49C8-9F46-6847A601B436}"/>
                    </a:ext>
                  </a:extLst>
                </p14:cNvPr>
                <p14:cNvContentPartPr/>
                <p14:nvPr/>
              </p14:nvContentPartPr>
              <p14:xfrm>
                <a:off x="4353183" y="158948"/>
                <a:ext cx="4166280" cy="195840"/>
              </p14:xfrm>
            </p:contentPart>
          </mc:Choice>
          <mc:Fallback xmlns="">
            <p:pic>
              <p:nvPicPr>
                <p:cNvPr id="39" name="Ink 38">
                  <a:extLst>
                    <a:ext uri="{FF2B5EF4-FFF2-40B4-BE49-F238E27FC236}">
                      <a16:creationId xmlns:a16="http://schemas.microsoft.com/office/drawing/2014/main" id="{6CB9C6EE-7971-49C8-9F46-6847A601B436}"/>
                    </a:ext>
                  </a:extLst>
                </p:cNvPr>
                <p:cNvPicPr/>
                <p:nvPr/>
              </p:nvPicPr>
              <p:blipFill>
                <a:blip r:embed="rId10"/>
                <a:stretch>
                  <a:fillRect/>
                </a:stretch>
              </p:blipFill>
              <p:spPr>
                <a:xfrm>
                  <a:off x="4344543" y="150308"/>
                  <a:ext cx="4183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3" name="Ink 52">
                  <a:extLst>
                    <a:ext uri="{FF2B5EF4-FFF2-40B4-BE49-F238E27FC236}">
                      <a16:creationId xmlns:a16="http://schemas.microsoft.com/office/drawing/2014/main" id="{8C3E1BC8-FC12-4306-9162-C85C042FAE0E}"/>
                    </a:ext>
                  </a:extLst>
                </p14:cNvPr>
                <p14:cNvContentPartPr/>
                <p14:nvPr/>
              </p14:nvContentPartPr>
              <p14:xfrm>
                <a:off x="8664903" y="352628"/>
                <a:ext cx="115920" cy="1107360"/>
              </p14:xfrm>
            </p:contentPart>
          </mc:Choice>
          <mc:Fallback xmlns="">
            <p:pic>
              <p:nvPicPr>
                <p:cNvPr id="53" name="Ink 52">
                  <a:extLst>
                    <a:ext uri="{FF2B5EF4-FFF2-40B4-BE49-F238E27FC236}">
                      <a16:creationId xmlns:a16="http://schemas.microsoft.com/office/drawing/2014/main" id="{8C3E1BC8-FC12-4306-9162-C85C042FAE0E}"/>
                    </a:ext>
                  </a:extLst>
                </p:cNvPr>
                <p:cNvPicPr/>
                <p:nvPr/>
              </p:nvPicPr>
              <p:blipFill>
                <a:blip r:embed="rId12"/>
                <a:stretch>
                  <a:fillRect/>
                </a:stretch>
              </p:blipFill>
              <p:spPr>
                <a:xfrm>
                  <a:off x="8655903" y="343988"/>
                  <a:ext cx="133560" cy="11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6" name="Ink 65">
                  <a:extLst>
                    <a:ext uri="{FF2B5EF4-FFF2-40B4-BE49-F238E27FC236}">
                      <a16:creationId xmlns:a16="http://schemas.microsoft.com/office/drawing/2014/main" id="{70A8C1BB-AC13-4496-B47A-C2FD916AB06F}"/>
                    </a:ext>
                  </a:extLst>
                </p14:cNvPr>
                <p14:cNvContentPartPr/>
                <p14:nvPr/>
              </p14:nvContentPartPr>
              <p14:xfrm>
                <a:off x="4807143" y="143108"/>
                <a:ext cx="35640" cy="1162440"/>
              </p14:xfrm>
            </p:contentPart>
          </mc:Choice>
          <mc:Fallback xmlns="">
            <p:pic>
              <p:nvPicPr>
                <p:cNvPr id="66" name="Ink 65">
                  <a:extLst>
                    <a:ext uri="{FF2B5EF4-FFF2-40B4-BE49-F238E27FC236}">
                      <a16:creationId xmlns:a16="http://schemas.microsoft.com/office/drawing/2014/main" id="{70A8C1BB-AC13-4496-B47A-C2FD916AB06F}"/>
                    </a:ext>
                  </a:extLst>
                </p:cNvPr>
                <p:cNvPicPr/>
                <p:nvPr/>
              </p:nvPicPr>
              <p:blipFill>
                <a:blip r:embed="rId14"/>
                <a:stretch>
                  <a:fillRect/>
                </a:stretch>
              </p:blipFill>
              <p:spPr>
                <a:xfrm>
                  <a:off x="4798143" y="134108"/>
                  <a:ext cx="53280" cy="1180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7" name="Ink 76">
                  <a:extLst>
                    <a:ext uri="{FF2B5EF4-FFF2-40B4-BE49-F238E27FC236}">
                      <a16:creationId xmlns:a16="http://schemas.microsoft.com/office/drawing/2014/main" id="{E7AB3269-9B02-4C74-A492-96F3FC6061E3}"/>
                    </a:ext>
                  </a:extLst>
                </p14:cNvPr>
                <p14:cNvContentPartPr/>
                <p14:nvPr/>
              </p14:nvContentPartPr>
              <p14:xfrm>
                <a:off x="3892383" y="1448468"/>
                <a:ext cx="32040" cy="381240"/>
              </p14:xfrm>
            </p:contentPart>
          </mc:Choice>
          <mc:Fallback xmlns="">
            <p:pic>
              <p:nvPicPr>
                <p:cNvPr id="77" name="Ink 76">
                  <a:extLst>
                    <a:ext uri="{FF2B5EF4-FFF2-40B4-BE49-F238E27FC236}">
                      <a16:creationId xmlns:a16="http://schemas.microsoft.com/office/drawing/2014/main" id="{E7AB3269-9B02-4C74-A492-96F3FC6061E3}"/>
                    </a:ext>
                  </a:extLst>
                </p:cNvPr>
                <p:cNvPicPr/>
                <p:nvPr/>
              </p:nvPicPr>
              <p:blipFill>
                <a:blip r:embed="rId16"/>
                <a:stretch>
                  <a:fillRect/>
                </a:stretch>
              </p:blipFill>
              <p:spPr>
                <a:xfrm>
                  <a:off x="3883383" y="1439468"/>
                  <a:ext cx="4968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9" name="Ink 78">
                  <a:extLst>
                    <a:ext uri="{FF2B5EF4-FFF2-40B4-BE49-F238E27FC236}">
                      <a16:creationId xmlns:a16="http://schemas.microsoft.com/office/drawing/2014/main" id="{3D0384A9-6ACD-4A9E-8F1F-7A65A3F26649}"/>
                    </a:ext>
                  </a:extLst>
                </p14:cNvPr>
                <p14:cNvContentPartPr/>
                <p14:nvPr/>
              </p14:nvContentPartPr>
              <p14:xfrm>
                <a:off x="4949343" y="1445228"/>
                <a:ext cx="49680" cy="376920"/>
              </p14:xfrm>
            </p:contentPart>
          </mc:Choice>
          <mc:Fallback xmlns="">
            <p:pic>
              <p:nvPicPr>
                <p:cNvPr id="79" name="Ink 78">
                  <a:extLst>
                    <a:ext uri="{FF2B5EF4-FFF2-40B4-BE49-F238E27FC236}">
                      <a16:creationId xmlns:a16="http://schemas.microsoft.com/office/drawing/2014/main" id="{3D0384A9-6ACD-4A9E-8F1F-7A65A3F26649}"/>
                    </a:ext>
                  </a:extLst>
                </p:cNvPr>
                <p:cNvPicPr/>
                <p:nvPr/>
              </p:nvPicPr>
              <p:blipFill>
                <a:blip r:embed="rId18"/>
                <a:stretch>
                  <a:fillRect/>
                </a:stretch>
              </p:blipFill>
              <p:spPr>
                <a:xfrm>
                  <a:off x="4940703" y="1436588"/>
                  <a:ext cx="673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0" name="Ink 89">
                  <a:extLst>
                    <a:ext uri="{FF2B5EF4-FFF2-40B4-BE49-F238E27FC236}">
                      <a16:creationId xmlns:a16="http://schemas.microsoft.com/office/drawing/2014/main" id="{F66C58E7-CBEE-433B-B4AB-39C2F6BB2780}"/>
                    </a:ext>
                  </a:extLst>
                </p14:cNvPr>
                <p14:cNvContentPartPr/>
                <p14:nvPr/>
              </p14:nvContentPartPr>
              <p14:xfrm>
                <a:off x="3893823" y="1566548"/>
                <a:ext cx="991080" cy="40680"/>
              </p14:xfrm>
            </p:contentPart>
          </mc:Choice>
          <mc:Fallback xmlns="">
            <p:pic>
              <p:nvPicPr>
                <p:cNvPr id="90" name="Ink 89">
                  <a:extLst>
                    <a:ext uri="{FF2B5EF4-FFF2-40B4-BE49-F238E27FC236}">
                      <a16:creationId xmlns:a16="http://schemas.microsoft.com/office/drawing/2014/main" id="{F66C58E7-CBEE-433B-B4AB-39C2F6BB2780}"/>
                    </a:ext>
                  </a:extLst>
                </p:cNvPr>
                <p:cNvPicPr/>
                <p:nvPr/>
              </p:nvPicPr>
              <p:blipFill>
                <a:blip r:embed="rId20"/>
                <a:stretch>
                  <a:fillRect/>
                </a:stretch>
              </p:blipFill>
              <p:spPr>
                <a:xfrm>
                  <a:off x="3884823" y="1557548"/>
                  <a:ext cx="1008720" cy="58320"/>
                </a:xfrm>
                <a:prstGeom prst="rect">
                  <a:avLst/>
                </a:prstGeom>
              </p:spPr>
            </p:pic>
          </mc:Fallback>
        </mc:AlternateContent>
      </p:grpSp>
      <p:grpSp>
        <p:nvGrpSpPr>
          <p:cNvPr id="112" name="Group 111">
            <a:extLst>
              <a:ext uri="{FF2B5EF4-FFF2-40B4-BE49-F238E27FC236}">
                <a16:creationId xmlns:a16="http://schemas.microsoft.com/office/drawing/2014/main" id="{DBD9B7E1-A8D0-4E8D-A288-B385C142286F}"/>
              </a:ext>
            </a:extLst>
          </p:cNvPr>
          <p:cNvGrpSpPr/>
          <p:nvPr/>
        </p:nvGrpSpPr>
        <p:grpSpPr>
          <a:xfrm>
            <a:off x="9924183" y="1327868"/>
            <a:ext cx="2033640" cy="2175840"/>
            <a:chOff x="9924183" y="1327868"/>
            <a:chExt cx="2033640" cy="2175840"/>
          </a:xfrm>
        </p:grpSpPr>
        <mc:AlternateContent xmlns:mc="http://schemas.openxmlformats.org/markup-compatibility/2006" xmlns:p14="http://schemas.microsoft.com/office/powerpoint/2010/main">
          <mc:Choice Requires="p14">
            <p:contentPart p14:bwMode="auto" r:id="rId21">
              <p14:nvContentPartPr>
                <p14:cNvPr id="94" name="Ink 93">
                  <a:extLst>
                    <a:ext uri="{FF2B5EF4-FFF2-40B4-BE49-F238E27FC236}">
                      <a16:creationId xmlns:a16="http://schemas.microsoft.com/office/drawing/2014/main" id="{227BD799-8ADB-4B5A-AB3B-CDEC271B7B4E}"/>
                    </a:ext>
                  </a:extLst>
                </p14:cNvPr>
                <p14:cNvContentPartPr/>
                <p14:nvPr/>
              </p14:nvContentPartPr>
              <p14:xfrm>
                <a:off x="10887183" y="1741508"/>
                <a:ext cx="61200" cy="11160"/>
              </p14:xfrm>
            </p:contentPart>
          </mc:Choice>
          <mc:Fallback xmlns="">
            <p:pic>
              <p:nvPicPr>
                <p:cNvPr id="94" name="Ink 93">
                  <a:extLst>
                    <a:ext uri="{FF2B5EF4-FFF2-40B4-BE49-F238E27FC236}">
                      <a16:creationId xmlns:a16="http://schemas.microsoft.com/office/drawing/2014/main" id="{227BD799-8ADB-4B5A-AB3B-CDEC271B7B4E}"/>
                    </a:ext>
                  </a:extLst>
                </p:cNvPr>
                <p:cNvPicPr/>
                <p:nvPr/>
              </p:nvPicPr>
              <p:blipFill>
                <a:blip r:embed="rId22"/>
                <a:stretch>
                  <a:fillRect/>
                </a:stretch>
              </p:blipFill>
              <p:spPr>
                <a:xfrm>
                  <a:off x="10878543" y="1732508"/>
                  <a:ext cx="78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5" name="Ink 94">
                  <a:extLst>
                    <a:ext uri="{FF2B5EF4-FFF2-40B4-BE49-F238E27FC236}">
                      <a16:creationId xmlns:a16="http://schemas.microsoft.com/office/drawing/2014/main" id="{B6FB84E3-3583-4D80-8AF7-ECE9467C5998}"/>
                    </a:ext>
                  </a:extLst>
                </p14:cNvPr>
                <p14:cNvContentPartPr/>
                <p14:nvPr/>
              </p14:nvContentPartPr>
              <p14:xfrm>
                <a:off x="9924183" y="1480508"/>
                <a:ext cx="2033640" cy="2023200"/>
              </p14:xfrm>
            </p:contentPart>
          </mc:Choice>
          <mc:Fallback xmlns="">
            <p:pic>
              <p:nvPicPr>
                <p:cNvPr id="95" name="Ink 94">
                  <a:extLst>
                    <a:ext uri="{FF2B5EF4-FFF2-40B4-BE49-F238E27FC236}">
                      <a16:creationId xmlns:a16="http://schemas.microsoft.com/office/drawing/2014/main" id="{B6FB84E3-3583-4D80-8AF7-ECE9467C5998}"/>
                    </a:ext>
                  </a:extLst>
                </p:cNvPr>
                <p:cNvPicPr/>
                <p:nvPr/>
              </p:nvPicPr>
              <p:blipFill>
                <a:blip r:embed="rId24"/>
                <a:stretch>
                  <a:fillRect/>
                </a:stretch>
              </p:blipFill>
              <p:spPr>
                <a:xfrm>
                  <a:off x="9915543" y="1471508"/>
                  <a:ext cx="2051280" cy="2040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6" name="Ink 95">
                  <a:extLst>
                    <a:ext uri="{FF2B5EF4-FFF2-40B4-BE49-F238E27FC236}">
                      <a16:creationId xmlns:a16="http://schemas.microsoft.com/office/drawing/2014/main" id="{857CC3C3-EF0D-4163-8A30-D44EAC2761E1}"/>
                    </a:ext>
                  </a:extLst>
                </p14:cNvPr>
                <p14:cNvContentPartPr/>
                <p14:nvPr/>
              </p14:nvContentPartPr>
              <p14:xfrm>
                <a:off x="10780263" y="1542788"/>
                <a:ext cx="201240" cy="86760"/>
              </p14:xfrm>
            </p:contentPart>
          </mc:Choice>
          <mc:Fallback xmlns="">
            <p:pic>
              <p:nvPicPr>
                <p:cNvPr id="96" name="Ink 95">
                  <a:extLst>
                    <a:ext uri="{FF2B5EF4-FFF2-40B4-BE49-F238E27FC236}">
                      <a16:creationId xmlns:a16="http://schemas.microsoft.com/office/drawing/2014/main" id="{857CC3C3-EF0D-4163-8A30-D44EAC2761E1}"/>
                    </a:ext>
                  </a:extLst>
                </p:cNvPr>
                <p:cNvPicPr/>
                <p:nvPr/>
              </p:nvPicPr>
              <p:blipFill>
                <a:blip r:embed="rId26"/>
                <a:stretch>
                  <a:fillRect/>
                </a:stretch>
              </p:blipFill>
              <p:spPr>
                <a:xfrm>
                  <a:off x="10771263" y="1534148"/>
                  <a:ext cx="2188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9" name="Ink 108">
                  <a:extLst>
                    <a:ext uri="{FF2B5EF4-FFF2-40B4-BE49-F238E27FC236}">
                      <a16:creationId xmlns:a16="http://schemas.microsoft.com/office/drawing/2014/main" id="{44756EE8-A3C9-4239-BB48-54F161F118AD}"/>
                    </a:ext>
                  </a:extLst>
                </p14:cNvPr>
                <p14:cNvContentPartPr/>
                <p14:nvPr/>
              </p14:nvContentPartPr>
              <p14:xfrm>
                <a:off x="10806543" y="1327868"/>
                <a:ext cx="90360" cy="599040"/>
              </p14:xfrm>
            </p:contentPart>
          </mc:Choice>
          <mc:Fallback xmlns="">
            <p:pic>
              <p:nvPicPr>
                <p:cNvPr id="109" name="Ink 108">
                  <a:extLst>
                    <a:ext uri="{FF2B5EF4-FFF2-40B4-BE49-F238E27FC236}">
                      <a16:creationId xmlns:a16="http://schemas.microsoft.com/office/drawing/2014/main" id="{44756EE8-A3C9-4239-BB48-54F161F118AD}"/>
                    </a:ext>
                  </a:extLst>
                </p:cNvPr>
                <p:cNvPicPr/>
                <p:nvPr/>
              </p:nvPicPr>
              <p:blipFill>
                <a:blip r:embed="rId28"/>
                <a:stretch>
                  <a:fillRect/>
                </a:stretch>
              </p:blipFill>
              <p:spPr>
                <a:xfrm>
                  <a:off x="10797543" y="1319228"/>
                  <a:ext cx="108000" cy="616680"/>
                </a:xfrm>
                <a:prstGeom prst="rect">
                  <a:avLst/>
                </a:prstGeom>
              </p:spPr>
            </p:pic>
          </mc:Fallback>
        </mc:AlternateContent>
      </p:grpSp>
    </p:spTree>
    <p:extLst>
      <p:ext uri="{BB962C8B-B14F-4D97-AF65-F5344CB8AC3E}">
        <p14:creationId xmlns:p14="http://schemas.microsoft.com/office/powerpoint/2010/main" val="337394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0558-2932-45A8-9C01-DF30CECE4790}"/>
              </a:ext>
            </a:extLst>
          </p:cNvPr>
          <p:cNvSpPr>
            <a:spLocks noGrp="1"/>
          </p:cNvSpPr>
          <p:nvPr>
            <p:ph type="title"/>
          </p:nvPr>
        </p:nvSpPr>
        <p:spPr/>
        <p:txBody>
          <a:bodyPr/>
          <a:lstStyle/>
          <a:p>
            <a:r>
              <a:rPr lang="en-US"/>
              <a:t>MBR</a:t>
            </a:r>
          </a:p>
        </p:txBody>
      </p:sp>
      <p:sp>
        <p:nvSpPr>
          <p:cNvPr id="3" name="Content Placeholder 2">
            <a:extLst>
              <a:ext uri="{FF2B5EF4-FFF2-40B4-BE49-F238E27FC236}">
                <a16:creationId xmlns:a16="http://schemas.microsoft.com/office/drawing/2014/main" id="{61DC38E6-8652-48F8-9F59-D0CC54B05015}"/>
              </a:ext>
            </a:extLst>
          </p:cNvPr>
          <p:cNvSpPr>
            <a:spLocks noGrp="1"/>
          </p:cNvSpPr>
          <p:nvPr>
            <p:ph idx="1"/>
          </p:nvPr>
        </p:nvSpPr>
        <p:spPr/>
        <p:txBody>
          <a:bodyPr>
            <a:normAutofit lnSpcReduction="10000"/>
          </a:bodyPr>
          <a:lstStyle/>
          <a:p>
            <a:r>
              <a:rPr lang="en-US"/>
              <a:t>MBR = Master Boot Record</a:t>
            </a:r>
          </a:p>
          <a:p>
            <a:r>
              <a:rPr lang="en-US"/>
              <a:t>MBR holds the partition table and boot loader in the same partition</a:t>
            </a:r>
          </a:p>
          <a:p>
            <a:pPr lvl="1"/>
            <a:r>
              <a:rPr lang="en-US"/>
              <a:t>This is not great for recovery if the info is corrupted</a:t>
            </a:r>
          </a:p>
          <a:p>
            <a:r>
              <a:rPr lang="en-US"/>
              <a:t> There are 4 primary partitions at most on MBR disk. The 64 bytes in the first sector is used to save partition information, and each partition requires 16 bytes.</a:t>
            </a:r>
          </a:p>
          <a:p>
            <a:r>
              <a:rPr lang="en-US"/>
              <a:t>Works with disk capacity up to 2 TB</a:t>
            </a:r>
          </a:p>
          <a:p>
            <a:endParaRPr lang="en-US"/>
          </a:p>
          <a:p>
            <a:r>
              <a:rPr lang="en-US"/>
              <a:t>BIOS uses disks with MBR partition schemes</a:t>
            </a:r>
          </a:p>
          <a:p>
            <a:r>
              <a:rPr lang="en-US"/>
              <a:t>A UEFI BIOS would need to have “legacy” mode enabled to read disks with MBR</a:t>
            </a:r>
          </a:p>
        </p:txBody>
      </p:sp>
    </p:spTree>
    <p:extLst>
      <p:ext uri="{BB962C8B-B14F-4D97-AF65-F5344CB8AC3E}">
        <p14:creationId xmlns:p14="http://schemas.microsoft.com/office/powerpoint/2010/main" val="663426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F605-0D43-4437-8F44-AA2319D551FE}"/>
              </a:ext>
            </a:extLst>
          </p:cNvPr>
          <p:cNvSpPr>
            <a:spLocks noGrp="1"/>
          </p:cNvSpPr>
          <p:nvPr>
            <p:ph type="title"/>
          </p:nvPr>
        </p:nvSpPr>
        <p:spPr/>
        <p:txBody>
          <a:bodyPr/>
          <a:lstStyle/>
          <a:p>
            <a:r>
              <a:rPr lang="en-US"/>
              <a:t>GPT</a:t>
            </a:r>
          </a:p>
        </p:txBody>
      </p:sp>
      <p:sp>
        <p:nvSpPr>
          <p:cNvPr id="3" name="Content Placeholder 2">
            <a:extLst>
              <a:ext uri="{FF2B5EF4-FFF2-40B4-BE49-F238E27FC236}">
                <a16:creationId xmlns:a16="http://schemas.microsoft.com/office/drawing/2014/main" id="{D155DC10-4AE6-4BE9-9765-2E696F9397DF}"/>
              </a:ext>
            </a:extLst>
          </p:cNvPr>
          <p:cNvSpPr>
            <a:spLocks noGrp="1"/>
          </p:cNvSpPr>
          <p:nvPr>
            <p:ph idx="1"/>
          </p:nvPr>
        </p:nvSpPr>
        <p:spPr/>
        <p:txBody>
          <a:bodyPr>
            <a:normAutofit fontScale="92500"/>
          </a:bodyPr>
          <a:lstStyle/>
          <a:p>
            <a:r>
              <a:rPr lang="en-US"/>
              <a:t>Bootloader is stored in EFI partition</a:t>
            </a:r>
          </a:p>
          <a:p>
            <a:pPr lvl="1"/>
            <a:r>
              <a:rPr lang="en-US"/>
              <a:t>Peek at this in Windows using the Disk Partition Manager</a:t>
            </a:r>
          </a:p>
          <a:p>
            <a:r>
              <a:rPr lang="en-US"/>
              <a:t>Reserve MBR. On GPT disk, the first physical sector on is still MBR which has talked in previous part. This MBR here does not have actual function and it exists only due to the consideration of software compatibility.</a:t>
            </a:r>
          </a:p>
          <a:p>
            <a:r>
              <a:rPr lang="en-US"/>
              <a:t>Primary GPT header stores right behind protective MBR on second physical sector. The GPT header defines partition number. Basically, you can deem that there is no limitation on partition number of GPT disk.</a:t>
            </a:r>
          </a:p>
          <a:p>
            <a:r>
              <a:rPr lang="en-US"/>
              <a:t>In fact, the third sector is the beginning of the actual partition table. Please note that each sector can store 4 partitions' information, which means every partition needs 128 bytes to store partition information.</a:t>
            </a:r>
          </a:p>
        </p:txBody>
      </p:sp>
    </p:spTree>
    <p:extLst>
      <p:ext uri="{BB962C8B-B14F-4D97-AF65-F5344CB8AC3E}">
        <p14:creationId xmlns:p14="http://schemas.microsoft.com/office/powerpoint/2010/main" val="138201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B7D0-6B02-4A5A-8B35-E6E057BD2433}"/>
              </a:ext>
            </a:extLst>
          </p:cNvPr>
          <p:cNvSpPr>
            <a:spLocks noGrp="1"/>
          </p:cNvSpPr>
          <p:nvPr>
            <p:ph type="title"/>
          </p:nvPr>
        </p:nvSpPr>
        <p:spPr/>
        <p:txBody>
          <a:bodyPr/>
          <a:lstStyle/>
          <a:p>
            <a:r>
              <a:rPr lang="en-US" dirty="0">
                <a:cs typeface="Calibri Light"/>
              </a:rPr>
              <a:t>MBR vs. GPT</a:t>
            </a:r>
            <a:endParaRPr lang="en-US" dirty="0"/>
          </a:p>
        </p:txBody>
      </p:sp>
      <p:sp>
        <p:nvSpPr>
          <p:cNvPr id="3" name="Content Placeholder 2">
            <a:extLst>
              <a:ext uri="{FF2B5EF4-FFF2-40B4-BE49-F238E27FC236}">
                <a16:creationId xmlns:a16="http://schemas.microsoft.com/office/drawing/2014/main" id="{4DAC6D43-CD4D-48CD-8D22-27CF0421AB70}"/>
              </a:ext>
            </a:extLst>
          </p:cNvPr>
          <p:cNvSpPr>
            <a:spLocks noGrp="1"/>
          </p:cNvSpPr>
          <p:nvPr>
            <p:ph idx="1"/>
          </p:nvPr>
        </p:nvSpPr>
        <p:spPr/>
        <p:txBody>
          <a:bodyPr vert="horz" lIns="91440" tIns="45720" rIns="91440" bIns="45720" rtlCol="0" anchor="t">
            <a:normAutofit/>
          </a:bodyPr>
          <a:lstStyle/>
          <a:p>
            <a:r>
              <a:rPr lang="en-US" dirty="0">
                <a:ea typeface="+mn-lt"/>
                <a:cs typeface="+mn-lt"/>
              </a:rPr>
              <a:t>If your BIOS is in UEFI mode</a:t>
            </a:r>
            <a:r>
              <a:rPr lang="en-US">
                <a:ea typeface="+mn-lt"/>
                <a:cs typeface="+mn-lt"/>
              </a:rPr>
              <a:t>, disks </a:t>
            </a:r>
            <a:r>
              <a:rPr lang="en-US" dirty="0">
                <a:ea typeface="+mn-lt"/>
                <a:cs typeface="+mn-lt"/>
              </a:rPr>
              <a:t>cannot use MBR only GPT</a:t>
            </a:r>
          </a:p>
          <a:p>
            <a:r>
              <a:rPr lang="en-US">
                <a:cs typeface="Calibri"/>
              </a:rPr>
              <a:t>GPT </a:t>
            </a:r>
            <a:r>
              <a:rPr lang="en-US" dirty="0">
                <a:cs typeface="Calibri"/>
              </a:rPr>
              <a:t>supports up </a:t>
            </a:r>
            <a:r>
              <a:rPr lang="en-US">
                <a:cs typeface="Calibri"/>
              </a:rPr>
              <a:t>to 9.4 ZB disk capacity</a:t>
            </a:r>
          </a:p>
          <a:p>
            <a:pPr lvl="1"/>
            <a:r>
              <a:rPr lang="en-US">
                <a:cs typeface="Calibri"/>
              </a:rPr>
              <a:t>vs MBR at 2TB cap</a:t>
            </a:r>
          </a:p>
          <a:p>
            <a:r>
              <a:rPr lang="en-US">
                <a:cs typeface="Calibri"/>
              </a:rPr>
              <a:t>GPT supports up to 128 partitions</a:t>
            </a:r>
          </a:p>
          <a:p>
            <a:pPr lvl="1"/>
            <a:r>
              <a:rPr lang="en-US">
                <a:cs typeface="Calibri"/>
              </a:rPr>
              <a:t>vs 4 primary partition cap on MBR</a:t>
            </a:r>
            <a:endParaRPr lang="en-US" dirty="0">
              <a:cs typeface="Calibri"/>
            </a:endParaRPr>
          </a:p>
        </p:txBody>
      </p:sp>
    </p:spTree>
    <p:extLst>
      <p:ext uri="{BB962C8B-B14F-4D97-AF65-F5344CB8AC3E}">
        <p14:creationId xmlns:p14="http://schemas.microsoft.com/office/powerpoint/2010/main" val="837153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EA4B-7DF0-4F1A-925B-9F9A7C601729}"/>
              </a:ext>
            </a:extLst>
          </p:cNvPr>
          <p:cNvSpPr>
            <a:spLocks noGrp="1"/>
          </p:cNvSpPr>
          <p:nvPr>
            <p:ph type="title"/>
          </p:nvPr>
        </p:nvSpPr>
        <p:spPr/>
        <p:txBody>
          <a:bodyPr/>
          <a:lstStyle/>
          <a:p>
            <a:r>
              <a:rPr lang="en-US" dirty="0"/>
              <a:t>Bootloader </a:t>
            </a:r>
            <a:r>
              <a:rPr lang="en-US" dirty="0" err="1"/>
              <a:t>ToDos</a:t>
            </a:r>
            <a:endParaRPr lang="en-US" dirty="0"/>
          </a:p>
        </p:txBody>
      </p:sp>
      <p:pic>
        <p:nvPicPr>
          <p:cNvPr id="6" name="Picture 5">
            <a:extLst>
              <a:ext uri="{FF2B5EF4-FFF2-40B4-BE49-F238E27FC236}">
                <a16:creationId xmlns:a16="http://schemas.microsoft.com/office/drawing/2014/main" id="{A00B8E7D-FB9D-4276-B16D-8AEC9D6C684D}"/>
              </a:ext>
            </a:extLst>
          </p:cNvPr>
          <p:cNvPicPr>
            <a:picLocks noChangeAspect="1"/>
          </p:cNvPicPr>
          <p:nvPr/>
        </p:nvPicPr>
        <p:blipFill>
          <a:blip r:embed="rId3"/>
          <a:stretch>
            <a:fillRect/>
          </a:stretch>
        </p:blipFill>
        <p:spPr>
          <a:xfrm>
            <a:off x="5552531" y="-15902"/>
            <a:ext cx="6243229" cy="6686333"/>
          </a:xfrm>
          <a:prstGeom prst="rect">
            <a:avLst/>
          </a:prstGeom>
        </p:spPr>
      </p:pic>
    </p:spTree>
    <p:extLst>
      <p:ext uri="{BB962C8B-B14F-4D97-AF65-F5344CB8AC3E}">
        <p14:creationId xmlns:p14="http://schemas.microsoft.com/office/powerpoint/2010/main" val="3843569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3E99-902D-4174-94BF-45E9C66F3C10}"/>
              </a:ext>
            </a:extLst>
          </p:cNvPr>
          <p:cNvSpPr>
            <a:spLocks noGrp="1"/>
          </p:cNvSpPr>
          <p:nvPr>
            <p:ph type="title"/>
          </p:nvPr>
        </p:nvSpPr>
        <p:spPr/>
        <p:txBody>
          <a:bodyPr/>
          <a:lstStyle/>
          <a:p>
            <a:r>
              <a:rPr lang="en-US" dirty="0">
                <a:cs typeface="Calibri Light"/>
              </a:rPr>
              <a:t>Bootloaders</a:t>
            </a:r>
            <a:endParaRPr lang="en-US" dirty="0"/>
          </a:p>
        </p:txBody>
      </p:sp>
      <p:pic>
        <p:nvPicPr>
          <p:cNvPr id="4" name="Picture 3">
            <a:extLst>
              <a:ext uri="{FF2B5EF4-FFF2-40B4-BE49-F238E27FC236}">
                <a16:creationId xmlns:a16="http://schemas.microsoft.com/office/drawing/2014/main" id="{BF63F079-2497-4947-A38F-92B8D31E2B96}"/>
              </a:ext>
            </a:extLst>
          </p:cNvPr>
          <p:cNvPicPr>
            <a:picLocks noChangeAspect="1"/>
          </p:cNvPicPr>
          <p:nvPr/>
        </p:nvPicPr>
        <p:blipFill>
          <a:blip r:embed="rId2"/>
          <a:stretch>
            <a:fillRect/>
          </a:stretch>
        </p:blipFill>
        <p:spPr>
          <a:xfrm>
            <a:off x="1819478" y="1152983"/>
            <a:ext cx="8553043" cy="5604613"/>
          </a:xfrm>
          <a:prstGeom prst="rect">
            <a:avLst/>
          </a:prstGeom>
        </p:spPr>
      </p:pic>
    </p:spTree>
    <p:extLst>
      <p:ext uri="{BB962C8B-B14F-4D97-AF65-F5344CB8AC3E}">
        <p14:creationId xmlns:p14="http://schemas.microsoft.com/office/powerpoint/2010/main" val="1062626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3E05-8464-4682-B50F-FEBB775782EF}"/>
              </a:ext>
            </a:extLst>
          </p:cNvPr>
          <p:cNvSpPr>
            <a:spLocks noGrp="1"/>
          </p:cNvSpPr>
          <p:nvPr>
            <p:ph type="title"/>
          </p:nvPr>
        </p:nvSpPr>
        <p:spPr/>
        <p:txBody>
          <a:bodyPr/>
          <a:lstStyle/>
          <a:p>
            <a:r>
              <a:rPr lang="en-US" dirty="0"/>
              <a:t>Most common bootloaders</a:t>
            </a:r>
          </a:p>
        </p:txBody>
      </p:sp>
      <p:pic>
        <p:nvPicPr>
          <p:cNvPr id="5" name="Picture 4">
            <a:extLst>
              <a:ext uri="{FF2B5EF4-FFF2-40B4-BE49-F238E27FC236}">
                <a16:creationId xmlns:a16="http://schemas.microsoft.com/office/drawing/2014/main" id="{973EFC64-6BE1-4875-BAAD-C787D7CC7C48}"/>
              </a:ext>
            </a:extLst>
          </p:cNvPr>
          <p:cNvPicPr>
            <a:picLocks noChangeAspect="1"/>
          </p:cNvPicPr>
          <p:nvPr/>
        </p:nvPicPr>
        <p:blipFill>
          <a:blip r:embed="rId2"/>
          <a:stretch>
            <a:fillRect/>
          </a:stretch>
        </p:blipFill>
        <p:spPr>
          <a:xfrm>
            <a:off x="526256" y="1529334"/>
            <a:ext cx="11139488" cy="4875948"/>
          </a:xfrm>
          <a:prstGeom prst="rect">
            <a:avLst/>
          </a:prstGeom>
        </p:spPr>
      </p:pic>
    </p:spTree>
    <p:extLst>
      <p:ext uri="{BB962C8B-B14F-4D97-AF65-F5344CB8AC3E}">
        <p14:creationId xmlns:p14="http://schemas.microsoft.com/office/powerpoint/2010/main" val="2458756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C83E-A2AE-4179-A8EB-2B8BD2C587A1}"/>
              </a:ext>
            </a:extLst>
          </p:cNvPr>
          <p:cNvSpPr>
            <a:spLocks noGrp="1"/>
          </p:cNvSpPr>
          <p:nvPr>
            <p:ph type="title"/>
          </p:nvPr>
        </p:nvSpPr>
        <p:spPr/>
        <p:txBody>
          <a:bodyPr/>
          <a:lstStyle/>
          <a:p>
            <a:r>
              <a:rPr lang="en-US" dirty="0"/>
              <a:t>Boot Menu Options Include</a:t>
            </a:r>
          </a:p>
        </p:txBody>
      </p:sp>
      <p:sp>
        <p:nvSpPr>
          <p:cNvPr id="5" name="Content Placeholder 2">
            <a:extLst>
              <a:ext uri="{FF2B5EF4-FFF2-40B4-BE49-F238E27FC236}">
                <a16:creationId xmlns:a16="http://schemas.microsoft.com/office/drawing/2014/main" id="{C9A1A233-E449-4396-87C4-6FC36113B07E}"/>
              </a:ext>
            </a:extLst>
          </p:cNvPr>
          <p:cNvSpPr>
            <a:spLocks noGrp="1"/>
          </p:cNvSpPr>
          <p:nvPr>
            <p:ph idx="1"/>
          </p:nvPr>
        </p:nvSpPr>
        <p:spPr/>
        <p:txBody>
          <a:bodyPr/>
          <a:lstStyle/>
          <a:p>
            <a:r>
              <a:rPr lang="en-US" dirty="0"/>
              <a:t>Choose OS or version of OS</a:t>
            </a:r>
          </a:p>
          <a:p>
            <a:r>
              <a:rPr lang="en-US" dirty="0"/>
              <a:t>Safety mode</a:t>
            </a:r>
          </a:p>
          <a:p>
            <a:r>
              <a:rPr lang="en-US" dirty="0"/>
              <a:t>Memory diagnostic tool</a:t>
            </a:r>
          </a:p>
          <a:p>
            <a:endParaRPr lang="en-US" dirty="0"/>
          </a:p>
          <a:p>
            <a:r>
              <a:rPr lang="en-US" dirty="0"/>
              <a:t>Bootloader passes control </a:t>
            </a:r>
            <a:r>
              <a:rPr lang="en-US"/>
              <a:t>to kernel  </a:t>
            </a:r>
            <a:endParaRPr lang="en-US" dirty="0"/>
          </a:p>
          <a:p>
            <a:r>
              <a:rPr lang="en-US" dirty="0"/>
              <a:t>Kicks off initial processes to load OS</a:t>
            </a:r>
          </a:p>
        </p:txBody>
      </p:sp>
    </p:spTree>
    <p:extLst>
      <p:ext uri="{BB962C8B-B14F-4D97-AF65-F5344CB8AC3E}">
        <p14:creationId xmlns:p14="http://schemas.microsoft.com/office/powerpoint/2010/main" val="2618542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E3C3-3456-4E9F-9484-294F3E41B01A}"/>
              </a:ext>
            </a:extLst>
          </p:cNvPr>
          <p:cNvSpPr>
            <a:spLocks noGrp="1"/>
          </p:cNvSpPr>
          <p:nvPr>
            <p:ph type="title"/>
          </p:nvPr>
        </p:nvSpPr>
        <p:spPr/>
        <p:txBody>
          <a:bodyPr/>
          <a:lstStyle/>
          <a:p>
            <a:r>
              <a:rPr lang="en-US" dirty="0"/>
              <a:t>Grub</a:t>
            </a:r>
          </a:p>
        </p:txBody>
      </p:sp>
      <p:pic>
        <p:nvPicPr>
          <p:cNvPr id="1026" name="Picture 2" descr="sshot-1">
            <a:extLst>
              <a:ext uri="{FF2B5EF4-FFF2-40B4-BE49-F238E27FC236}">
                <a16:creationId xmlns:a16="http://schemas.microsoft.com/office/drawing/2014/main" id="{551E75DF-653B-4567-846E-3782EAA74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749" y="1270906"/>
            <a:ext cx="7611624" cy="505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684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DCDC-D42F-425A-A49D-1BB29A44AF38}"/>
              </a:ext>
            </a:extLst>
          </p:cNvPr>
          <p:cNvSpPr>
            <a:spLocks noGrp="1"/>
          </p:cNvSpPr>
          <p:nvPr>
            <p:ph type="title"/>
          </p:nvPr>
        </p:nvSpPr>
        <p:spPr/>
        <p:txBody>
          <a:bodyPr/>
          <a:lstStyle/>
          <a:p>
            <a:r>
              <a:rPr lang="en-US" dirty="0"/>
              <a:t>Why people love grub…</a:t>
            </a:r>
          </a:p>
        </p:txBody>
      </p:sp>
      <p:sp>
        <p:nvSpPr>
          <p:cNvPr id="3" name="Content Placeholder 2">
            <a:extLst>
              <a:ext uri="{FF2B5EF4-FFF2-40B4-BE49-F238E27FC236}">
                <a16:creationId xmlns:a16="http://schemas.microsoft.com/office/drawing/2014/main" id="{EECDFEFE-08A8-40AE-873E-3F65E9180DEF}"/>
              </a:ext>
            </a:extLst>
          </p:cNvPr>
          <p:cNvSpPr>
            <a:spLocks noGrp="1"/>
          </p:cNvSpPr>
          <p:nvPr>
            <p:ph idx="1"/>
          </p:nvPr>
        </p:nvSpPr>
        <p:spPr/>
        <p:txBody>
          <a:bodyPr/>
          <a:lstStyle/>
          <a:p>
            <a:r>
              <a:rPr lang="en-US" dirty="0">
                <a:hlinkClick r:id="rId2"/>
              </a:rPr>
              <a:t>https://www.addictivetips.com/ubuntu-linux-tips/best-grub2-bootloader-themes-on-linux/</a:t>
            </a:r>
            <a:r>
              <a:rPr lang="en-US" dirty="0"/>
              <a:t> </a:t>
            </a:r>
          </a:p>
        </p:txBody>
      </p:sp>
    </p:spTree>
    <p:extLst>
      <p:ext uri="{BB962C8B-B14F-4D97-AF65-F5344CB8AC3E}">
        <p14:creationId xmlns:p14="http://schemas.microsoft.com/office/powerpoint/2010/main" val="156792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4D24DA-3BF7-4F26-848C-F58163F29999}"/>
              </a:ext>
            </a:extLst>
          </p:cNvPr>
          <p:cNvSpPr>
            <a:spLocks noGrp="1"/>
          </p:cNvSpPr>
          <p:nvPr>
            <p:ph type="title"/>
          </p:nvPr>
        </p:nvSpPr>
        <p:spPr/>
        <p:txBody>
          <a:bodyPr/>
          <a:lstStyle/>
          <a:p>
            <a:r>
              <a:rPr lang="en-US" dirty="0"/>
              <a:t>Computer Hardware</a:t>
            </a:r>
          </a:p>
        </p:txBody>
      </p:sp>
      <p:sp>
        <p:nvSpPr>
          <p:cNvPr id="5" name="Text Placeholder 4">
            <a:extLst>
              <a:ext uri="{FF2B5EF4-FFF2-40B4-BE49-F238E27FC236}">
                <a16:creationId xmlns:a16="http://schemas.microsoft.com/office/drawing/2014/main" id="{41D21F47-03BA-4C97-94CE-B696C65561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3504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7CEA-C85B-4234-80DF-2739EB9451D4}"/>
              </a:ext>
            </a:extLst>
          </p:cNvPr>
          <p:cNvSpPr>
            <a:spLocks noGrp="1"/>
          </p:cNvSpPr>
          <p:nvPr>
            <p:ph type="title"/>
          </p:nvPr>
        </p:nvSpPr>
        <p:spPr/>
        <p:txBody>
          <a:bodyPr/>
          <a:lstStyle/>
          <a:p>
            <a:r>
              <a:rPr lang="en-US" dirty="0" err="1"/>
              <a:t>BootMGR</a:t>
            </a:r>
            <a:endParaRPr lang="en-US" dirty="0"/>
          </a:p>
        </p:txBody>
      </p:sp>
      <p:pic>
        <p:nvPicPr>
          <p:cNvPr id="4" name="Picture 3">
            <a:extLst>
              <a:ext uri="{FF2B5EF4-FFF2-40B4-BE49-F238E27FC236}">
                <a16:creationId xmlns:a16="http://schemas.microsoft.com/office/drawing/2014/main" id="{2776ABF9-AC85-45DB-8749-53B314BAF67E}"/>
              </a:ext>
            </a:extLst>
          </p:cNvPr>
          <p:cNvPicPr>
            <a:picLocks noChangeAspect="1"/>
          </p:cNvPicPr>
          <p:nvPr/>
        </p:nvPicPr>
        <p:blipFill>
          <a:blip r:embed="rId3"/>
          <a:stretch>
            <a:fillRect/>
          </a:stretch>
        </p:blipFill>
        <p:spPr>
          <a:xfrm>
            <a:off x="1975893" y="1152983"/>
            <a:ext cx="8240213" cy="5493475"/>
          </a:xfrm>
          <a:prstGeom prst="rect">
            <a:avLst/>
          </a:prstGeom>
        </p:spPr>
      </p:pic>
    </p:spTree>
    <p:extLst>
      <p:ext uri="{BB962C8B-B14F-4D97-AF65-F5344CB8AC3E}">
        <p14:creationId xmlns:p14="http://schemas.microsoft.com/office/powerpoint/2010/main" val="3697320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5B84-DF11-4D87-B147-3823542BA3E8}"/>
              </a:ext>
            </a:extLst>
          </p:cNvPr>
          <p:cNvSpPr>
            <a:spLocks noGrp="1"/>
          </p:cNvSpPr>
          <p:nvPr>
            <p:ph type="title"/>
          </p:nvPr>
        </p:nvSpPr>
        <p:spPr/>
        <p:txBody>
          <a:bodyPr/>
          <a:lstStyle/>
          <a:p>
            <a:r>
              <a:rPr lang="en-US" dirty="0">
                <a:cs typeface="Calibri Light"/>
              </a:rPr>
              <a:t>Kernels</a:t>
            </a:r>
            <a:endParaRPr lang="en-US" dirty="0"/>
          </a:p>
        </p:txBody>
      </p:sp>
      <p:sp>
        <p:nvSpPr>
          <p:cNvPr id="3" name="Content Placeholder 2">
            <a:extLst>
              <a:ext uri="{FF2B5EF4-FFF2-40B4-BE49-F238E27FC236}">
                <a16:creationId xmlns:a16="http://schemas.microsoft.com/office/drawing/2014/main" id="{5B7CFFCE-B8B6-4CCB-84F2-033DB3E2EF9E}"/>
              </a:ext>
            </a:extLst>
          </p:cNvPr>
          <p:cNvSpPr>
            <a:spLocks noGrp="1"/>
          </p:cNvSpPr>
          <p:nvPr>
            <p:ph idx="1"/>
          </p:nvPr>
        </p:nvSpPr>
        <p:spPr/>
        <p:txBody>
          <a:bodyPr vert="horz" lIns="91440" tIns="45720" rIns="91440" bIns="45720" rtlCol="0" anchor="t">
            <a:normAutofit/>
          </a:bodyPr>
          <a:lstStyle/>
          <a:p>
            <a:r>
              <a:rPr lang="en-US" dirty="0">
                <a:cs typeface="Calibri"/>
              </a:rPr>
              <a:t>Interface between hardware and OS</a:t>
            </a:r>
          </a:p>
          <a:p>
            <a:r>
              <a:rPr lang="en-US" dirty="0">
                <a:cs typeface="Calibri"/>
              </a:rPr>
              <a:t>Memory management: </a:t>
            </a:r>
          </a:p>
          <a:p>
            <a:pPr lvl="1"/>
            <a:r>
              <a:rPr lang="en-US" dirty="0">
                <a:cs typeface="Calibri"/>
              </a:rPr>
              <a:t>Keep track of how much memory is used to store what, and where</a:t>
            </a:r>
          </a:p>
          <a:p>
            <a:r>
              <a:rPr lang="en-US" dirty="0">
                <a:cs typeface="Calibri"/>
              </a:rPr>
              <a:t>Process management: </a:t>
            </a:r>
          </a:p>
          <a:p>
            <a:pPr lvl="1"/>
            <a:r>
              <a:rPr lang="en-US" dirty="0">
                <a:cs typeface="Calibri"/>
              </a:rPr>
              <a:t>Determine which processes can use the central processing unit (CPU), when, and for how long</a:t>
            </a:r>
          </a:p>
          <a:p>
            <a:r>
              <a:rPr lang="en-US" dirty="0">
                <a:cs typeface="Calibri"/>
              </a:rPr>
              <a:t>Device drivers: </a:t>
            </a:r>
          </a:p>
          <a:p>
            <a:pPr lvl="1"/>
            <a:r>
              <a:rPr lang="en-US" dirty="0">
                <a:cs typeface="Calibri"/>
              </a:rPr>
              <a:t>Act as mediator/interpreter between the hardware and processes</a:t>
            </a:r>
          </a:p>
          <a:p>
            <a:r>
              <a:rPr lang="en-US" dirty="0">
                <a:cs typeface="Calibri"/>
              </a:rPr>
              <a:t>System calls and security: </a:t>
            </a:r>
          </a:p>
          <a:p>
            <a:pPr lvl="1"/>
            <a:r>
              <a:rPr lang="en-US" dirty="0">
                <a:cs typeface="Calibri"/>
              </a:rPr>
              <a:t>Receive requests for service from the processes</a:t>
            </a:r>
          </a:p>
          <a:p>
            <a:endParaRPr lang="en-US" dirty="0">
              <a:cs typeface="Calibri"/>
            </a:endParaRPr>
          </a:p>
        </p:txBody>
      </p:sp>
    </p:spTree>
    <p:extLst>
      <p:ext uri="{BB962C8B-B14F-4D97-AF65-F5344CB8AC3E}">
        <p14:creationId xmlns:p14="http://schemas.microsoft.com/office/powerpoint/2010/main" val="788909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7EF8-E789-4CE5-94E4-D3589A8B71A1}"/>
              </a:ext>
            </a:extLst>
          </p:cNvPr>
          <p:cNvSpPr>
            <a:spLocks noGrp="1"/>
          </p:cNvSpPr>
          <p:nvPr>
            <p:ph type="title"/>
          </p:nvPr>
        </p:nvSpPr>
        <p:spPr/>
        <p:txBody>
          <a:bodyPr/>
          <a:lstStyle/>
          <a:p>
            <a:r>
              <a:rPr lang="en-US" dirty="0">
                <a:cs typeface="Calibri Light"/>
              </a:rPr>
              <a:t>Linux Kernel</a:t>
            </a:r>
            <a:endParaRPr lang="en-US" dirty="0"/>
          </a:p>
        </p:txBody>
      </p:sp>
      <p:sp>
        <p:nvSpPr>
          <p:cNvPr id="3" name="Content Placeholder 2">
            <a:extLst>
              <a:ext uri="{FF2B5EF4-FFF2-40B4-BE49-F238E27FC236}">
                <a16:creationId xmlns:a16="http://schemas.microsoft.com/office/drawing/2014/main" id="{C199269B-F315-456A-A1CA-00DE2B977FAC}"/>
              </a:ext>
            </a:extLst>
          </p:cNvPr>
          <p:cNvSpPr>
            <a:spLocks noGrp="1"/>
          </p:cNvSpPr>
          <p:nvPr>
            <p:ph idx="1"/>
          </p:nvPr>
        </p:nvSpPr>
        <p:spPr/>
        <p:txBody>
          <a:bodyPr vert="horz" lIns="91440" tIns="45720" rIns="91440" bIns="45720" rtlCol="0" anchor="t">
            <a:normAutofit/>
          </a:bodyPr>
          <a:lstStyle/>
          <a:p>
            <a:r>
              <a:rPr lang="en-US" dirty="0">
                <a:ea typeface="+mn-lt"/>
                <a:cs typeface="+mn-lt"/>
              </a:rPr>
              <a:t>The kernel is the version number - the core of the system</a:t>
            </a:r>
          </a:p>
          <a:p>
            <a:r>
              <a:rPr lang="en-US" dirty="0">
                <a:ea typeface="+mn-lt"/>
                <a:cs typeface="+mn-lt"/>
              </a:rPr>
              <a:t>OS is the “Pretty Name” that determines how the user space runs</a:t>
            </a:r>
            <a:endParaRPr lang="en-US" dirty="0">
              <a:cs typeface="Calibri" panose="020F0502020204030204"/>
            </a:endParaRPr>
          </a:p>
          <a:p>
            <a:pPr lvl="1"/>
            <a:r>
              <a:rPr lang="en-US" dirty="0">
                <a:cs typeface="Calibri"/>
                <a:hlinkClick r:id="rId2"/>
              </a:rPr>
              <a:t>https://distrowatch.com/</a:t>
            </a:r>
            <a:endParaRPr lang="en-US" dirty="0">
              <a:ea typeface="+mn-lt"/>
              <a:cs typeface="+mn-lt"/>
            </a:endParaRPr>
          </a:p>
          <a:p>
            <a:endParaRPr lang="en-US" dirty="0">
              <a:cs typeface="Calibri"/>
            </a:endParaRPr>
          </a:p>
        </p:txBody>
      </p:sp>
      <p:grpSp>
        <p:nvGrpSpPr>
          <p:cNvPr id="21" name="Group 20">
            <a:extLst>
              <a:ext uri="{FF2B5EF4-FFF2-40B4-BE49-F238E27FC236}">
                <a16:creationId xmlns:a16="http://schemas.microsoft.com/office/drawing/2014/main" id="{28418F8B-A08E-4E9A-A8F4-77E78F1AC902}"/>
              </a:ext>
            </a:extLst>
          </p:cNvPr>
          <p:cNvGrpSpPr/>
          <p:nvPr/>
        </p:nvGrpSpPr>
        <p:grpSpPr>
          <a:xfrm>
            <a:off x="1422063" y="4287068"/>
            <a:ext cx="2050200" cy="846360"/>
            <a:chOff x="1422063" y="4287068"/>
            <a:chExt cx="2050200" cy="8463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E974137-8A38-4191-A8E8-5A1B37D061A4}"/>
                    </a:ext>
                  </a:extLst>
                </p14:cNvPr>
                <p14:cNvContentPartPr/>
                <p14:nvPr/>
              </p14:nvContentPartPr>
              <p14:xfrm>
                <a:off x="1422063" y="4523588"/>
                <a:ext cx="6480" cy="524880"/>
              </p14:xfrm>
            </p:contentPart>
          </mc:Choice>
          <mc:Fallback xmlns="">
            <p:pic>
              <p:nvPicPr>
                <p:cNvPr id="4" name="Ink 3">
                  <a:extLst>
                    <a:ext uri="{FF2B5EF4-FFF2-40B4-BE49-F238E27FC236}">
                      <a16:creationId xmlns:a16="http://schemas.microsoft.com/office/drawing/2014/main" id="{FE974137-8A38-4191-A8E8-5A1B37D061A4}"/>
                    </a:ext>
                  </a:extLst>
                </p:cNvPr>
                <p:cNvPicPr/>
                <p:nvPr/>
              </p:nvPicPr>
              <p:blipFill>
                <a:blip r:embed="rId4"/>
                <a:stretch>
                  <a:fillRect/>
                </a:stretch>
              </p:blipFill>
              <p:spPr>
                <a:xfrm>
                  <a:off x="1413063" y="4514588"/>
                  <a:ext cx="2412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E5CE09B-44CB-4CC9-8B95-9B5572F1F064}"/>
                    </a:ext>
                  </a:extLst>
                </p14:cNvPr>
                <p14:cNvContentPartPr/>
                <p14:nvPr/>
              </p14:nvContentPartPr>
              <p14:xfrm>
                <a:off x="1449783" y="4287068"/>
                <a:ext cx="1981800" cy="158760"/>
              </p14:xfrm>
            </p:contentPart>
          </mc:Choice>
          <mc:Fallback xmlns="">
            <p:pic>
              <p:nvPicPr>
                <p:cNvPr id="5" name="Ink 4">
                  <a:extLst>
                    <a:ext uri="{FF2B5EF4-FFF2-40B4-BE49-F238E27FC236}">
                      <a16:creationId xmlns:a16="http://schemas.microsoft.com/office/drawing/2014/main" id="{BE5CE09B-44CB-4CC9-8B95-9B5572F1F064}"/>
                    </a:ext>
                  </a:extLst>
                </p:cNvPr>
                <p:cNvPicPr/>
                <p:nvPr/>
              </p:nvPicPr>
              <p:blipFill>
                <a:blip r:embed="rId6"/>
                <a:stretch>
                  <a:fillRect/>
                </a:stretch>
              </p:blipFill>
              <p:spPr>
                <a:xfrm>
                  <a:off x="1441143" y="4278068"/>
                  <a:ext cx="1999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B2B2BAA-660A-455D-B263-BA1EADB748E2}"/>
                    </a:ext>
                  </a:extLst>
                </p14:cNvPr>
                <p14:cNvContentPartPr/>
                <p14:nvPr/>
              </p14:nvContentPartPr>
              <p14:xfrm>
                <a:off x="1613223" y="4907348"/>
                <a:ext cx="1818000" cy="226080"/>
              </p14:xfrm>
            </p:contentPart>
          </mc:Choice>
          <mc:Fallback xmlns="">
            <p:pic>
              <p:nvPicPr>
                <p:cNvPr id="6" name="Ink 5">
                  <a:extLst>
                    <a:ext uri="{FF2B5EF4-FFF2-40B4-BE49-F238E27FC236}">
                      <a16:creationId xmlns:a16="http://schemas.microsoft.com/office/drawing/2014/main" id="{3B2B2BAA-660A-455D-B263-BA1EADB748E2}"/>
                    </a:ext>
                  </a:extLst>
                </p:cNvPr>
                <p:cNvPicPr/>
                <p:nvPr/>
              </p:nvPicPr>
              <p:blipFill>
                <a:blip r:embed="rId8"/>
                <a:stretch>
                  <a:fillRect/>
                </a:stretch>
              </p:blipFill>
              <p:spPr>
                <a:xfrm>
                  <a:off x="1604583" y="4898708"/>
                  <a:ext cx="18356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71E7675-4BD3-4DAF-BAF2-9CFBE6DA6648}"/>
                    </a:ext>
                  </a:extLst>
                </p14:cNvPr>
                <p14:cNvContentPartPr/>
                <p14:nvPr/>
              </p14:nvContentPartPr>
              <p14:xfrm>
                <a:off x="3467943" y="4346828"/>
                <a:ext cx="4320" cy="604800"/>
              </p14:xfrm>
            </p:contentPart>
          </mc:Choice>
          <mc:Fallback xmlns="">
            <p:pic>
              <p:nvPicPr>
                <p:cNvPr id="7" name="Ink 6">
                  <a:extLst>
                    <a:ext uri="{FF2B5EF4-FFF2-40B4-BE49-F238E27FC236}">
                      <a16:creationId xmlns:a16="http://schemas.microsoft.com/office/drawing/2014/main" id="{A71E7675-4BD3-4DAF-BAF2-9CFBE6DA6648}"/>
                    </a:ext>
                  </a:extLst>
                </p:cNvPr>
                <p:cNvPicPr/>
                <p:nvPr/>
              </p:nvPicPr>
              <p:blipFill>
                <a:blip r:embed="rId10"/>
                <a:stretch>
                  <a:fillRect/>
                </a:stretch>
              </p:blipFill>
              <p:spPr>
                <a:xfrm>
                  <a:off x="3458943" y="4337828"/>
                  <a:ext cx="2196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D49D2441-AF56-4EC0-8609-1F5562E7D15B}"/>
                    </a:ext>
                  </a:extLst>
                </p14:cNvPr>
                <p14:cNvContentPartPr/>
                <p14:nvPr/>
              </p14:nvContentPartPr>
              <p14:xfrm>
                <a:off x="1569663" y="4599188"/>
                <a:ext cx="235440" cy="316800"/>
              </p14:xfrm>
            </p:contentPart>
          </mc:Choice>
          <mc:Fallback xmlns="">
            <p:pic>
              <p:nvPicPr>
                <p:cNvPr id="8" name="Ink 7">
                  <a:extLst>
                    <a:ext uri="{FF2B5EF4-FFF2-40B4-BE49-F238E27FC236}">
                      <a16:creationId xmlns:a16="http://schemas.microsoft.com/office/drawing/2014/main" id="{D49D2441-AF56-4EC0-8609-1F5562E7D15B}"/>
                    </a:ext>
                  </a:extLst>
                </p:cNvPr>
                <p:cNvPicPr/>
                <p:nvPr/>
              </p:nvPicPr>
              <p:blipFill>
                <a:blip r:embed="rId12"/>
                <a:stretch>
                  <a:fillRect/>
                </a:stretch>
              </p:blipFill>
              <p:spPr>
                <a:xfrm>
                  <a:off x="1560663" y="4590548"/>
                  <a:ext cx="253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DF045674-B9D6-480E-A474-C6C4064DF71C}"/>
                    </a:ext>
                  </a:extLst>
                </p14:cNvPr>
                <p14:cNvContentPartPr/>
                <p14:nvPr/>
              </p14:nvContentPartPr>
              <p14:xfrm>
                <a:off x="1894383" y="4729508"/>
                <a:ext cx="78480" cy="221760"/>
              </p14:xfrm>
            </p:contentPart>
          </mc:Choice>
          <mc:Fallback xmlns="">
            <p:pic>
              <p:nvPicPr>
                <p:cNvPr id="9" name="Ink 8">
                  <a:extLst>
                    <a:ext uri="{FF2B5EF4-FFF2-40B4-BE49-F238E27FC236}">
                      <a16:creationId xmlns:a16="http://schemas.microsoft.com/office/drawing/2014/main" id="{DF045674-B9D6-480E-A474-C6C4064DF71C}"/>
                    </a:ext>
                  </a:extLst>
                </p:cNvPr>
                <p:cNvPicPr/>
                <p:nvPr/>
              </p:nvPicPr>
              <p:blipFill>
                <a:blip r:embed="rId14"/>
                <a:stretch>
                  <a:fillRect/>
                </a:stretch>
              </p:blipFill>
              <p:spPr>
                <a:xfrm>
                  <a:off x="1885743" y="4720508"/>
                  <a:ext cx="961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D905BC21-0686-49C4-AFE4-02DAF77A34FD}"/>
                    </a:ext>
                  </a:extLst>
                </p14:cNvPr>
                <p14:cNvContentPartPr/>
                <p14:nvPr/>
              </p14:nvContentPartPr>
              <p14:xfrm>
                <a:off x="2017863" y="4678388"/>
                <a:ext cx="106200" cy="201240"/>
              </p14:xfrm>
            </p:contentPart>
          </mc:Choice>
          <mc:Fallback xmlns="">
            <p:pic>
              <p:nvPicPr>
                <p:cNvPr id="10" name="Ink 9">
                  <a:extLst>
                    <a:ext uri="{FF2B5EF4-FFF2-40B4-BE49-F238E27FC236}">
                      <a16:creationId xmlns:a16="http://schemas.microsoft.com/office/drawing/2014/main" id="{D905BC21-0686-49C4-AFE4-02DAF77A34FD}"/>
                    </a:ext>
                  </a:extLst>
                </p:cNvPr>
                <p:cNvPicPr/>
                <p:nvPr/>
              </p:nvPicPr>
              <p:blipFill>
                <a:blip r:embed="rId16"/>
                <a:stretch>
                  <a:fillRect/>
                </a:stretch>
              </p:blipFill>
              <p:spPr>
                <a:xfrm>
                  <a:off x="2008863" y="4669748"/>
                  <a:ext cx="123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6998AABA-135F-4610-9611-95519BC65EE8}"/>
                    </a:ext>
                  </a:extLst>
                </p14:cNvPr>
                <p14:cNvContentPartPr/>
                <p14:nvPr/>
              </p14:nvContentPartPr>
              <p14:xfrm>
                <a:off x="2173743" y="4659668"/>
                <a:ext cx="120240" cy="142920"/>
              </p14:xfrm>
            </p:contentPart>
          </mc:Choice>
          <mc:Fallback xmlns="">
            <p:pic>
              <p:nvPicPr>
                <p:cNvPr id="11" name="Ink 10">
                  <a:extLst>
                    <a:ext uri="{FF2B5EF4-FFF2-40B4-BE49-F238E27FC236}">
                      <a16:creationId xmlns:a16="http://schemas.microsoft.com/office/drawing/2014/main" id="{6998AABA-135F-4610-9611-95519BC65EE8}"/>
                    </a:ext>
                  </a:extLst>
                </p:cNvPr>
                <p:cNvPicPr/>
                <p:nvPr/>
              </p:nvPicPr>
              <p:blipFill>
                <a:blip r:embed="rId18"/>
                <a:stretch>
                  <a:fillRect/>
                </a:stretch>
              </p:blipFill>
              <p:spPr>
                <a:xfrm>
                  <a:off x="2165103" y="4651028"/>
                  <a:ext cx="137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5FA16C6-4002-4ACD-8CB7-CBE398F4CCF5}"/>
                    </a:ext>
                  </a:extLst>
                </p14:cNvPr>
                <p14:cNvContentPartPr/>
                <p14:nvPr/>
              </p14:nvContentPartPr>
              <p14:xfrm>
                <a:off x="2260143" y="4635188"/>
                <a:ext cx="134280" cy="213120"/>
              </p14:xfrm>
            </p:contentPart>
          </mc:Choice>
          <mc:Fallback xmlns="">
            <p:pic>
              <p:nvPicPr>
                <p:cNvPr id="12" name="Ink 11">
                  <a:extLst>
                    <a:ext uri="{FF2B5EF4-FFF2-40B4-BE49-F238E27FC236}">
                      <a16:creationId xmlns:a16="http://schemas.microsoft.com/office/drawing/2014/main" id="{A5FA16C6-4002-4ACD-8CB7-CBE398F4CCF5}"/>
                    </a:ext>
                  </a:extLst>
                </p:cNvPr>
                <p:cNvPicPr/>
                <p:nvPr/>
              </p:nvPicPr>
              <p:blipFill>
                <a:blip r:embed="rId20"/>
                <a:stretch>
                  <a:fillRect/>
                </a:stretch>
              </p:blipFill>
              <p:spPr>
                <a:xfrm>
                  <a:off x="2251503" y="4626188"/>
                  <a:ext cx="151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FADFE96-274C-492E-A3A4-2CCFE448D0EE}"/>
                    </a:ext>
                  </a:extLst>
                </p14:cNvPr>
                <p14:cNvContentPartPr/>
                <p14:nvPr/>
              </p14:nvContentPartPr>
              <p14:xfrm>
                <a:off x="2438703" y="4588748"/>
                <a:ext cx="5040" cy="209160"/>
              </p14:xfrm>
            </p:contentPart>
          </mc:Choice>
          <mc:Fallback xmlns="">
            <p:pic>
              <p:nvPicPr>
                <p:cNvPr id="13" name="Ink 12">
                  <a:extLst>
                    <a:ext uri="{FF2B5EF4-FFF2-40B4-BE49-F238E27FC236}">
                      <a16:creationId xmlns:a16="http://schemas.microsoft.com/office/drawing/2014/main" id="{2FADFE96-274C-492E-A3A4-2CCFE448D0EE}"/>
                    </a:ext>
                  </a:extLst>
                </p:cNvPr>
                <p:cNvPicPr/>
                <p:nvPr/>
              </p:nvPicPr>
              <p:blipFill>
                <a:blip r:embed="rId22"/>
                <a:stretch>
                  <a:fillRect/>
                </a:stretch>
              </p:blipFill>
              <p:spPr>
                <a:xfrm>
                  <a:off x="2430063" y="4579748"/>
                  <a:ext cx="226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17B4546F-BD0A-4638-A6BE-981FB70A9A59}"/>
                    </a:ext>
                  </a:extLst>
                </p14:cNvPr>
                <p14:cNvContentPartPr/>
                <p14:nvPr/>
              </p14:nvContentPartPr>
              <p14:xfrm>
                <a:off x="2410623" y="4576868"/>
                <a:ext cx="185040" cy="191520"/>
              </p14:xfrm>
            </p:contentPart>
          </mc:Choice>
          <mc:Fallback xmlns="">
            <p:pic>
              <p:nvPicPr>
                <p:cNvPr id="14" name="Ink 13">
                  <a:extLst>
                    <a:ext uri="{FF2B5EF4-FFF2-40B4-BE49-F238E27FC236}">
                      <a16:creationId xmlns:a16="http://schemas.microsoft.com/office/drawing/2014/main" id="{17B4546F-BD0A-4638-A6BE-981FB70A9A59}"/>
                    </a:ext>
                  </a:extLst>
                </p:cNvPr>
                <p:cNvPicPr/>
                <p:nvPr/>
              </p:nvPicPr>
              <p:blipFill>
                <a:blip r:embed="rId24"/>
                <a:stretch>
                  <a:fillRect/>
                </a:stretch>
              </p:blipFill>
              <p:spPr>
                <a:xfrm>
                  <a:off x="2401623" y="4567868"/>
                  <a:ext cx="202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98721481-C370-4D59-AA45-9E32279AD5FB}"/>
                    </a:ext>
                  </a:extLst>
                </p14:cNvPr>
                <p14:cNvContentPartPr/>
                <p14:nvPr/>
              </p14:nvContentPartPr>
              <p14:xfrm>
                <a:off x="2612583" y="4618988"/>
                <a:ext cx="127080" cy="214560"/>
              </p14:xfrm>
            </p:contentPart>
          </mc:Choice>
          <mc:Fallback xmlns="">
            <p:pic>
              <p:nvPicPr>
                <p:cNvPr id="15" name="Ink 14">
                  <a:extLst>
                    <a:ext uri="{FF2B5EF4-FFF2-40B4-BE49-F238E27FC236}">
                      <a16:creationId xmlns:a16="http://schemas.microsoft.com/office/drawing/2014/main" id="{98721481-C370-4D59-AA45-9E32279AD5FB}"/>
                    </a:ext>
                  </a:extLst>
                </p:cNvPr>
                <p:cNvPicPr/>
                <p:nvPr/>
              </p:nvPicPr>
              <p:blipFill>
                <a:blip r:embed="rId26"/>
                <a:stretch>
                  <a:fillRect/>
                </a:stretch>
              </p:blipFill>
              <p:spPr>
                <a:xfrm>
                  <a:off x="2603583" y="4610348"/>
                  <a:ext cx="144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583F8652-58EE-4EBF-BD8F-829B368829FD}"/>
                    </a:ext>
                  </a:extLst>
                </p14:cNvPr>
                <p14:cNvContentPartPr/>
                <p14:nvPr/>
              </p14:nvContentPartPr>
              <p14:xfrm>
                <a:off x="2651103" y="4615748"/>
                <a:ext cx="217080" cy="336960"/>
              </p14:xfrm>
            </p:contentPart>
          </mc:Choice>
          <mc:Fallback xmlns="">
            <p:pic>
              <p:nvPicPr>
                <p:cNvPr id="16" name="Ink 15">
                  <a:extLst>
                    <a:ext uri="{FF2B5EF4-FFF2-40B4-BE49-F238E27FC236}">
                      <a16:creationId xmlns:a16="http://schemas.microsoft.com/office/drawing/2014/main" id="{583F8652-58EE-4EBF-BD8F-829B368829FD}"/>
                    </a:ext>
                  </a:extLst>
                </p:cNvPr>
                <p:cNvPicPr/>
                <p:nvPr/>
              </p:nvPicPr>
              <p:blipFill>
                <a:blip r:embed="rId28"/>
                <a:stretch>
                  <a:fillRect/>
                </a:stretch>
              </p:blipFill>
              <p:spPr>
                <a:xfrm>
                  <a:off x="2642103" y="4607108"/>
                  <a:ext cx="2347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7A385A13-5036-4A62-A50B-55CE472238FC}"/>
                    </a:ext>
                  </a:extLst>
                </p14:cNvPr>
                <p14:cNvContentPartPr/>
                <p14:nvPr/>
              </p14:nvContentPartPr>
              <p14:xfrm>
                <a:off x="3002823" y="4480028"/>
                <a:ext cx="125280" cy="261360"/>
              </p14:xfrm>
            </p:contentPart>
          </mc:Choice>
          <mc:Fallback xmlns="">
            <p:pic>
              <p:nvPicPr>
                <p:cNvPr id="17" name="Ink 16">
                  <a:extLst>
                    <a:ext uri="{FF2B5EF4-FFF2-40B4-BE49-F238E27FC236}">
                      <a16:creationId xmlns:a16="http://schemas.microsoft.com/office/drawing/2014/main" id="{7A385A13-5036-4A62-A50B-55CE472238FC}"/>
                    </a:ext>
                  </a:extLst>
                </p:cNvPr>
                <p:cNvPicPr/>
                <p:nvPr/>
              </p:nvPicPr>
              <p:blipFill>
                <a:blip r:embed="rId30"/>
                <a:stretch>
                  <a:fillRect/>
                </a:stretch>
              </p:blipFill>
              <p:spPr>
                <a:xfrm>
                  <a:off x="2994183" y="4471028"/>
                  <a:ext cx="1429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511C50ED-FBC3-4C5B-ADA2-42DD76FCB626}"/>
                    </a:ext>
                  </a:extLst>
                </p14:cNvPr>
                <p14:cNvContentPartPr/>
                <p14:nvPr/>
              </p14:nvContentPartPr>
              <p14:xfrm>
                <a:off x="3110823" y="4578308"/>
                <a:ext cx="133200" cy="201600"/>
              </p14:xfrm>
            </p:contentPart>
          </mc:Choice>
          <mc:Fallback xmlns="">
            <p:pic>
              <p:nvPicPr>
                <p:cNvPr id="18" name="Ink 17">
                  <a:extLst>
                    <a:ext uri="{FF2B5EF4-FFF2-40B4-BE49-F238E27FC236}">
                      <a16:creationId xmlns:a16="http://schemas.microsoft.com/office/drawing/2014/main" id="{511C50ED-FBC3-4C5B-ADA2-42DD76FCB626}"/>
                    </a:ext>
                  </a:extLst>
                </p:cNvPr>
                <p:cNvPicPr/>
                <p:nvPr/>
              </p:nvPicPr>
              <p:blipFill>
                <a:blip r:embed="rId32"/>
                <a:stretch>
                  <a:fillRect/>
                </a:stretch>
              </p:blipFill>
              <p:spPr>
                <a:xfrm>
                  <a:off x="3101823" y="4569308"/>
                  <a:ext cx="150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7B0CBA63-6C1D-42DB-A882-94A32B4A79E0}"/>
                    </a:ext>
                  </a:extLst>
                </p14:cNvPr>
                <p14:cNvContentPartPr/>
                <p14:nvPr/>
              </p14:nvContentPartPr>
              <p14:xfrm>
                <a:off x="3206223" y="4593068"/>
                <a:ext cx="192240" cy="257040"/>
              </p14:xfrm>
            </p:contentPart>
          </mc:Choice>
          <mc:Fallback xmlns="">
            <p:pic>
              <p:nvPicPr>
                <p:cNvPr id="19" name="Ink 18">
                  <a:extLst>
                    <a:ext uri="{FF2B5EF4-FFF2-40B4-BE49-F238E27FC236}">
                      <a16:creationId xmlns:a16="http://schemas.microsoft.com/office/drawing/2014/main" id="{7B0CBA63-6C1D-42DB-A882-94A32B4A79E0}"/>
                    </a:ext>
                  </a:extLst>
                </p:cNvPr>
                <p:cNvPicPr/>
                <p:nvPr/>
              </p:nvPicPr>
              <p:blipFill>
                <a:blip r:embed="rId34"/>
                <a:stretch>
                  <a:fillRect/>
                </a:stretch>
              </p:blipFill>
              <p:spPr>
                <a:xfrm>
                  <a:off x="3197223" y="4584068"/>
                  <a:ext cx="209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7F96ADD5-1B74-44D2-8CB8-4C906DAA4B95}"/>
                    </a:ext>
                  </a:extLst>
                </p14:cNvPr>
                <p14:cNvContentPartPr/>
                <p14:nvPr/>
              </p14:nvContentPartPr>
              <p14:xfrm>
                <a:off x="3096783" y="4735268"/>
                <a:ext cx="145080" cy="190440"/>
              </p14:xfrm>
            </p:contentPart>
          </mc:Choice>
          <mc:Fallback xmlns="">
            <p:pic>
              <p:nvPicPr>
                <p:cNvPr id="20" name="Ink 19">
                  <a:extLst>
                    <a:ext uri="{FF2B5EF4-FFF2-40B4-BE49-F238E27FC236}">
                      <a16:creationId xmlns:a16="http://schemas.microsoft.com/office/drawing/2014/main" id="{7F96ADD5-1B74-44D2-8CB8-4C906DAA4B95}"/>
                    </a:ext>
                  </a:extLst>
                </p:cNvPr>
                <p:cNvPicPr/>
                <p:nvPr/>
              </p:nvPicPr>
              <p:blipFill>
                <a:blip r:embed="rId36"/>
                <a:stretch>
                  <a:fillRect/>
                </a:stretch>
              </p:blipFill>
              <p:spPr>
                <a:xfrm>
                  <a:off x="3087783" y="4726268"/>
                  <a:ext cx="162720" cy="20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D22E292A-8E88-4FF2-830E-B53F05793144}"/>
                  </a:ext>
                </a:extLst>
              </p14:cNvPr>
              <p14:cNvContentPartPr/>
              <p14:nvPr/>
            </p14:nvContentPartPr>
            <p14:xfrm>
              <a:off x="6129783" y="4348628"/>
              <a:ext cx="78840" cy="686520"/>
            </p14:xfrm>
          </p:contentPart>
        </mc:Choice>
        <mc:Fallback xmlns="">
          <p:pic>
            <p:nvPicPr>
              <p:cNvPr id="22" name="Ink 21">
                <a:extLst>
                  <a:ext uri="{FF2B5EF4-FFF2-40B4-BE49-F238E27FC236}">
                    <a16:creationId xmlns:a16="http://schemas.microsoft.com/office/drawing/2014/main" id="{D22E292A-8E88-4FF2-830E-B53F05793144}"/>
                  </a:ext>
                </a:extLst>
              </p:cNvPr>
              <p:cNvPicPr/>
              <p:nvPr/>
            </p:nvPicPr>
            <p:blipFill>
              <a:blip r:embed="rId38"/>
              <a:stretch>
                <a:fillRect/>
              </a:stretch>
            </p:blipFill>
            <p:spPr>
              <a:xfrm>
                <a:off x="6121143" y="4339988"/>
                <a:ext cx="9648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83BEF25B-7715-49A3-8DE9-3DE2B4F9F014}"/>
                  </a:ext>
                </a:extLst>
              </p14:cNvPr>
              <p14:cNvContentPartPr/>
              <p14:nvPr/>
            </p14:nvContentPartPr>
            <p14:xfrm>
              <a:off x="6088743" y="4168628"/>
              <a:ext cx="2241360" cy="190440"/>
            </p14:xfrm>
          </p:contentPart>
        </mc:Choice>
        <mc:Fallback xmlns="">
          <p:pic>
            <p:nvPicPr>
              <p:cNvPr id="23" name="Ink 22">
                <a:extLst>
                  <a:ext uri="{FF2B5EF4-FFF2-40B4-BE49-F238E27FC236}">
                    <a16:creationId xmlns:a16="http://schemas.microsoft.com/office/drawing/2014/main" id="{83BEF25B-7715-49A3-8DE9-3DE2B4F9F014}"/>
                  </a:ext>
                </a:extLst>
              </p:cNvPr>
              <p:cNvPicPr/>
              <p:nvPr/>
            </p:nvPicPr>
            <p:blipFill>
              <a:blip r:embed="rId40"/>
              <a:stretch>
                <a:fillRect/>
              </a:stretch>
            </p:blipFill>
            <p:spPr>
              <a:xfrm>
                <a:off x="6080103" y="4159988"/>
                <a:ext cx="2259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22FDE2D8-F8E5-4284-8C02-69E5F60F8697}"/>
                  </a:ext>
                </a:extLst>
              </p14:cNvPr>
              <p14:cNvContentPartPr/>
              <p14:nvPr/>
            </p14:nvContentPartPr>
            <p14:xfrm>
              <a:off x="6126903" y="4912748"/>
              <a:ext cx="2316240" cy="234720"/>
            </p14:xfrm>
          </p:contentPart>
        </mc:Choice>
        <mc:Fallback xmlns="">
          <p:pic>
            <p:nvPicPr>
              <p:cNvPr id="24" name="Ink 23">
                <a:extLst>
                  <a:ext uri="{FF2B5EF4-FFF2-40B4-BE49-F238E27FC236}">
                    <a16:creationId xmlns:a16="http://schemas.microsoft.com/office/drawing/2014/main" id="{22FDE2D8-F8E5-4284-8C02-69E5F60F8697}"/>
                  </a:ext>
                </a:extLst>
              </p:cNvPr>
              <p:cNvPicPr/>
              <p:nvPr/>
            </p:nvPicPr>
            <p:blipFill>
              <a:blip r:embed="rId42"/>
              <a:stretch>
                <a:fillRect/>
              </a:stretch>
            </p:blipFill>
            <p:spPr>
              <a:xfrm>
                <a:off x="6117903" y="4904108"/>
                <a:ext cx="23338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DF59401E-0144-48B6-9839-E5794B0E22EB}"/>
                  </a:ext>
                </a:extLst>
              </p14:cNvPr>
              <p14:cNvContentPartPr/>
              <p14:nvPr/>
            </p14:nvContentPartPr>
            <p14:xfrm>
              <a:off x="8131023" y="4244228"/>
              <a:ext cx="119880" cy="804960"/>
            </p14:xfrm>
          </p:contentPart>
        </mc:Choice>
        <mc:Fallback xmlns="">
          <p:pic>
            <p:nvPicPr>
              <p:cNvPr id="25" name="Ink 24">
                <a:extLst>
                  <a:ext uri="{FF2B5EF4-FFF2-40B4-BE49-F238E27FC236}">
                    <a16:creationId xmlns:a16="http://schemas.microsoft.com/office/drawing/2014/main" id="{DF59401E-0144-48B6-9839-E5794B0E22EB}"/>
                  </a:ext>
                </a:extLst>
              </p:cNvPr>
              <p:cNvPicPr/>
              <p:nvPr/>
            </p:nvPicPr>
            <p:blipFill>
              <a:blip r:embed="rId44"/>
              <a:stretch>
                <a:fillRect/>
              </a:stretch>
            </p:blipFill>
            <p:spPr>
              <a:xfrm>
                <a:off x="8122023" y="4235228"/>
                <a:ext cx="137520" cy="82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45B7B04D-4CAA-4CEB-900D-76BA76B0DA08}"/>
                  </a:ext>
                </a:extLst>
              </p14:cNvPr>
              <p14:cNvContentPartPr/>
              <p14:nvPr/>
            </p14:nvContentPartPr>
            <p14:xfrm>
              <a:off x="6438303" y="4583708"/>
              <a:ext cx="33840" cy="323640"/>
            </p14:xfrm>
          </p:contentPart>
        </mc:Choice>
        <mc:Fallback xmlns="">
          <p:pic>
            <p:nvPicPr>
              <p:cNvPr id="26" name="Ink 25">
                <a:extLst>
                  <a:ext uri="{FF2B5EF4-FFF2-40B4-BE49-F238E27FC236}">
                    <a16:creationId xmlns:a16="http://schemas.microsoft.com/office/drawing/2014/main" id="{45B7B04D-4CAA-4CEB-900D-76BA76B0DA08}"/>
                  </a:ext>
                </a:extLst>
              </p:cNvPr>
              <p:cNvPicPr/>
              <p:nvPr/>
            </p:nvPicPr>
            <p:blipFill>
              <a:blip r:embed="rId46"/>
              <a:stretch>
                <a:fillRect/>
              </a:stretch>
            </p:blipFill>
            <p:spPr>
              <a:xfrm>
                <a:off x="6429303" y="4574708"/>
                <a:ext cx="514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85D41280-F289-438D-8942-8D96721BD56E}"/>
                  </a:ext>
                </a:extLst>
              </p14:cNvPr>
              <p14:cNvContentPartPr/>
              <p14:nvPr/>
            </p14:nvContentPartPr>
            <p14:xfrm>
              <a:off x="6451983" y="4698188"/>
              <a:ext cx="176040" cy="197640"/>
            </p14:xfrm>
          </p:contentPart>
        </mc:Choice>
        <mc:Fallback xmlns="">
          <p:pic>
            <p:nvPicPr>
              <p:cNvPr id="27" name="Ink 26">
                <a:extLst>
                  <a:ext uri="{FF2B5EF4-FFF2-40B4-BE49-F238E27FC236}">
                    <a16:creationId xmlns:a16="http://schemas.microsoft.com/office/drawing/2014/main" id="{85D41280-F289-438D-8942-8D96721BD56E}"/>
                  </a:ext>
                </a:extLst>
              </p:cNvPr>
              <p:cNvPicPr/>
              <p:nvPr/>
            </p:nvPicPr>
            <p:blipFill>
              <a:blip r:embed="rId48"/>
              <a:stretch>
                <a:fillRect/>
              </a:stretch>
            </p:blipFill>
            <p:spPr>
              <a:xfrm>
                <a:off x="6442983" y="4689188"/>
                <a:ext cx="1936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A751FA4F-4C0C-4797-8BB3-EE708FD1BE15}"/>
                  </a:ext>
                </a:extLst>
              </p14:cNvPr>
              <p14:cNvContentPartPr/>
              <p14:nvPr/>
            </p14:nvContentPartPr>
            <p14:xfrm>
              <a:off x="6610743" y="4620068"/>
              <a:ext cx="85320" cy="269640"/>
            </p14:xfrm>
          </p:contentPart>
        </mc:Choice>
        <mc:Fallback xmlns="">
          <p:pic>
            <p:nvPicPr>
              <p:cNvPr id="28" name="Ink 27">
                <a:extLst>
                  <a:ext uri="{FF2B5EF4-FFF2-40B4-BE49-F238E27FC236}">
                    <a16:creationId xmlns:a16="http://schemas.microsoft.com/office/drawing/2014/main" id="{A751FA4F-4C0C-4797-8BB3-EE708FD1BE15}"/>
                  </a:ext>
                </a:extLst>
              </p:cNvPr>
              <p:cNvPicPr/>
              <p:nvPr/>
            </p:nvPicPr>
            <p:blipFill>
              <a:blip r:embed="rId50"/>
              <a:stretch>
                <a:fillRect/>
              </a:stretch>
            </p:blipFill>
            <p:spPr>
              <a:xfrm>
                <a:off x="6601743" y="4611068"/>
                <a:ext cx="1029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F6288D82-6318-4DD2-A54A-1AC2D44C1571}"/>
                  </a:ext>
                </a:extLst>
              </p14:cNvPr>
              <p14:cNvContentPartPr/>
              <p14:nvPr/>
            </p14:nvContentPartPr>
            <p14:xfrm>
              <a:off x="6808383" y="4637708"/>
              <a:ext cx="82800" cy="220680"/>
            </p14:xfrm>
          </p:contentPart>
        </mc:Choice>
        <mc:Fallback xmlns="">
          <p:pic>
            <p:nvPicPr>
              <p:cNvPr id="29" name="Ink 28">
                <a:extLst>
                  <a:ext uri="{FF2B5EF4-FFF2-40B4-BE49-F238E27FC236}">
                    <a16:creationId xmlns:a16="http://schemas.microsoft.com/office/drawing/2014/main" id="{F6288D82-6318-4DD2-A54A-1AC2D44C1571}"/>
                  </a:ext>
                </a:extLst>
              </p:cNvPr>
              <p:cNvPicPr/>
              <p:nvPr/>
            </p:nvPicPr>
            <p:blipFill>
              <a:blip r:embed="rId52"/>
              <a:stretch>
                <a:fillRect/>
              </a:stretch>
            </p:blipFill>
            <p:spPr>
              <a:xfrm>
                <a:off x="6799383" y="4629068"/>
                <a:ext cx="1004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83F6CA35-9A4B-4063-B527-6D2EF0D8B985}"/>
                  </a:ext>
                </a:extLst>
              </p14:cNvPr>
              <p14:cNvContentPartPr/>
              <p14:nvPr/>
            </p14:nvContentPartPr>
            <p14:xfrm>
              <a:off x="7008543" y="4591268"/>
              <a:ext cx="110880" cy="212400"/>
            </p14:xfrm>
          </p:contentPart>
        </mc:Choice>
        <mc:Fallback xmlns="">
          <p:pic>
            <p:nvPicPr>
              <p:cNvPr id="30" name="Ink 29">
                <a:extLst>
                  <a:ext uri="{FF2B5EF4-FFF2-40B4-BE49-F238E27FC236}">
                    <a16:creationId xmlns:a16="http://schemas.microsoft.com/office/drawing/2014/main" id="{83F6CA35-9A4B-4063-B527-6D2EF0D8B985}"/>
                  </a:ext>
                </a:extLst>
              </p:cNvPr>
              <p:cNvPicPr/>
              <p:nvPr/>
            </p:nvPicPr>
            <p:blipFill>
              <a:blip r:embed="rId54"/>
              <a:stretch>
                <a:fillRect/>
              </a:stretch>
            </p:blipFill>
            <p:spPr>
              <a:xfrm>
                <a:off x="6999903" y="4582628"/>
                <a:ext cx="1285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Ink 30">
                <a:extLst>
                  <a:ext uri="{FF2B5EF4-FFF2-40B4-BE49-F238E27FC236}">
                    <a16:creationId xmlns:a16="http://schemas.microsoft.com/office/drawing/2014/main" id="{89244653-6A3F-47DB-B9F8-7DDB7E11271D}"/>
                  </a:ext>
                </a:extLst>
              </p14:cNvPr>
              <p14:cNvContentPartPr/>
              <p14:nvPr/>
            </p14:nvContentPartPr>
            <p14:xfrm>
              <a:off x="7227423" y="4535468"/>
              <a:ext cx="102600" cy="238320"/>
            </p14:xfrm>
          </p:contentPart>
        </mc:Choice>
        <mc:Fallback xmlns="">
          <p:pic>
            <p:nvPicPr>
              <p:cNvPr id="31" name="Ink 30">
                <a:extLst>
                  <a:ext uri="{FF2B5EF4-FFF2-40B4-BE49-F238E27FC236}">
                    <a16:creationId xmlns:a16="http://schemas.microsoft.com/office/drawing/2014/main" id="{89244653-6A3F-47DB-B9F8-7DDB7E11271D}"/>
                  </a:ext>
                </a:extLst>
              </p:cNvPr>
              <p:cNvPicPr/>
              <p:nvPr/>
            </p:nvPicPr>
            <p:blipFill>
              <a:blip r:embed="rId56"/>
              <a:stretch>
                <a:fillRect/>
              </a:stretch>
            </p:blipFill>
            <p:spPr>
              <a:xfrm>
                <a:off x="7218783" y="4526828"/>
                <a:ext cx="120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D129A8D1-C072-497A-B3C8-0C9043BDE7E2}"/>
                  </a:ext>
                </a:extLst>
              </p14:cNvPr>
              <p14:cNvContentPartPr/>
              <p14:nvPr/>
            </p14:nvContentPartPr>
            <p14:xfrm>
              <a:off x="7451343" y="4458428"/>
              <a:ext cx="43200" cy="318240"/>
            </p14:xfrm>
          </p:contentPart>
        </mc:Choice>
        <mc:Fallback xmlns="">
          <p:pic>
            <p:nvPicPr>
              <p:cNvPr id="32" name="Ink 31">
                <a:extLst>
                  <a:ext uri="{FF2B5EF4-FFF2-40B4-BE49-F238E27FC236}">
                    <a16:creationId xmlns:a16="http://schemas.microsoft.com/office/drawing/2014/main" id="{D129A8D1-C072-497A-B3C8-0C9043BDE7E2}"/>
                  </a:ext>
                </a:extLst>
              </p:cNvPr>
              <p:cNvPicPr/>
              <p:nvPr/>
            </p:nvPicPr>
            <p:blipFill>
              <a:blip r:embed="rId58"/>
              <a:stretch>
                <a:fillRect/>
              </a:stretch>
            </p:blipFill>
            <p:spPr>
              <a:xfrm>
                <a:off x="7442703" y="4449428"/>
                <a:ext cx="608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Ink 32">
                <a:extLst>
                  <a:ext uri="{FF2B5EF4-FFF2-40B4-BE49-F238E27FC236}">
                    <a16:creationId xmlns:a16="http://schemas.microsoft.com/office/drawing/2014/main" id="{8D11A74E-206B-4499-A174-DFC7B368057B}"/>
                  </a:ext>
                </a:extLst>
              </p14:cNvPr>
              <p14:cNvContentPartPr/>
              <p14:nvPr/>
            </p14:nvContentPartPr>
            <p14:xfrm>
              <a:off x="7576983" y="4598468"/>
              <a:ext cx="168120" cy="195840"/>
            </p14:xfrm>
          </p:contentPart>
        </mc:Choice>
        <mc:Fallback xmlns="">
          <p:pic>
            <p:nvPicPr>
              <p:cNvPr id="33" name="Ink 32">
                <a:extLst>
                  <a:ext uri="{FF2B5EF4-FFF2-40B4-BE49-F238E27FC236}">
                    <a16:creationId xmlns:a16="http://schemas.microsoft.com/office/drawing/2014/main" id="{8D11A74E-206B-4499-A174-DFC7B368057B}"/>
                  </a:ext>
                </a:extLst>
              </p:cNvPr>
              <p:cNvPicPr/>
              <p:nvPr/>
            </p:nvPicPr>
            <p:blipFill>
              <a:blip r:embed="rId60"/>
              <a:stretch>
                <a:fillRect/>
              </a:stretch>
            </p:blipFill>
            <p:spPr>
              <a:xfrm>
                <a:off x="7568343" y="4589828"/>
                <a:ext cx="185760" cy="213480"/>
              </a:xfrm>
              <a:prstGeom prst="rect">
                <a:avLst/>
              </a:prstGeom>
            </p:spPr>
          </p:pic>
        </mc:Fallback>
      </mc:AlternateContent>
      <p:grpSp>
        <p:nvGrpSpPr>
          <p:cNvPr id="51" name="Group 50">
            <a:extLst>
              <a:ext uri="{FF2B5EF4-FFF2-40B4-BE49-F238E27FC236}">
                <a16:creationId xmlns:a16="http://schemas.microsoft.com/office/drawing/2014/main" id="{492C4824-61EB-40EF-B14C-5A94889B166D}"/>
              </a:ext>
            </a:extLst>
          </p:cNvPr>
          <p:cNvGrpSpPr/>
          <p:nvPr/>
        </p:nvGrpSpPr>
        <p:grpSpPr>
          <a:xfrm>
            <a:off x="8555823" y="3019148"/>
            <a:ext cx="1646280" cy="1446840"/>
            <a:chOff x="8555823" y="3019148"/>
            <a:chExt cx="1646280" cy="1446840"/>
          </a:xfrm>
        </p:grpSpPr>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53C2A4A7-5056-4999-9445-9C430B967628}"/>
                    </a:ext>
                  </a:extLst>
                </p14:cNvPr>
                <p14:cNvContentPartPr/>
                <p14:nvPr/>
              </p14:nvContentPartPr>
              <p14:xfrm>
                <a:off x="8555823" y="3502988"/>
                <a:ext cx="478440" cy="682920"/>
              </p14:xfrm>
            </p:contentPart>
          </mc:Choice>
          <mc:Fallback xmlns="">
            <p:pic>
              <p:nvPicPr>
                <p:cNvPr id="35" name="Ink 34">
                  <a:extLst>
                    <a:ext uri="{FF2B5EF4-FFF2-40B4-BE49-F238E27FC236}">
                      <a16:creationId xmlns:a16="http://schemas.microsoft.com/office/drawing/2014/main" id="{53C2A4A7-5056-4999-9445-9C430B967628}"/>
                    </a:ext>
                  </a:extLst>
                </p:cNvPr>
                <p:cNvPicPr/>
                <p:nvPr/>
              </p:nvPicPr>
              <p:blipFill>
                <a:blip r:embed="rId62"/>
                <a:stretch>
                  <a:fillRect/>
                </a:stretch>
              </p:blipFill>
              <p:spPr>
                <a:xfrm>
                  <a:off x="8547183" y="3493988"/>
                  <a:ext cx="49608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9D912644-7A5A-416C-A553-43371CBE75A7}"/>
                    </a:ext>
                  </a:extLst>
                </p14:cNvPr>
                <p14:cNvContentPartPr/>
                <p14:nvPr/>
              </p14:nvContentPartPr>
              <p14:xfrm>
                <a:off x="8624223" y="4256828"/>
                <a:ext cx="537480" cy="209160"/>
              </p14:xfrm>
            </p:contentPart>
          </mc:Choice>
          <mc:Fallback xmlns="">
            <p:pic>
              <p:nvPicPr>
                <p:cNvPr id="36" name="Ink 35">
                  <a:extLst>
                    <a:ext uri="{FF2B5EF4-FFF2-40B4-BE49-F238E27FC236}">
                      <a16:creationId xmlns:a16="http://schemas.microsoft.com/office/drawing/2014/main" id="{9D912644-7A5A-416C-A553-43371CBE75A7}"/>
                    </a:ext>
                  </a:extLst>
                </p:cNvPr>
                <p:cNvPicPr/>
                <p:nvPr/>
              </p:nvPicPr>
              <p:blipFill>
                <a:blip r:embed="rId64"/>
                <a:stretch>
                  <a:fillRect/>
                </a:stretch>
              </p:blipFill>
              <p:spPr>
                <a:xfrm>
                  <a:off x="8615583" y="4248188"/>
                  <a:ext cx="5551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9557C38A-7149-45EA-B840-B62F6B364F26}"/>
                    </a:ext>
                  </a:extLst>
                </p14:cNvPr>
                <p14:cNvContentPartPr/>
                <p14:nvPr/>
              </p14:nvContentPartPr>
              <p14:xfrm>
                <a:off x="9198783" y="3184028"/>
                <a:ext cx="294840" cy="227160"/>
              </p14:xfrm>
            </p:contentPart>
          </mc:Choice>
          <mc:Fallback xmlns="">
            <p:pic>
              <p:nvPicPr>
                <p:cNvPr id="38" name="Ink 37">
                  <a:extLst>
                    <a:ext uri="{FF2B5EF4-FFF2-40B4-BE49-F238E27FC236}">
                      <a16:creationId xmlns:a16="http://schemas.microsoft.com/office/drawing/2014/main" id="{9557C38A-7149-45EA-B840-B62F6B364F26}"/>
                    </a:ext>
                  </a:extLst>
                </p:cNvPr>
                <p:cNvPicPr/>
                <p:nvPr/>
              </p:nvPicPr>
              <p:blipFill>
                <a:blip r:embed="rId66"/>
                <a:stretch>
                  <a:fillRect/>
                </a:stretch>
              </p:blipFill>
              <p:spPr>
                <a:xfrm>
                  <a:off x="9189783" y="3175028"/>
                  <a:ext cx="3124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7B8A38D5-4A22-4FBA-B098-741AF455E231}"/>
                    </a:ext>
                  </a:extLst>
                </p14:cNvPr>
                <p14:cNvContentPartPr/>
                <p14:nvPr/>
              </p14:nvContentPartPr>
              <p14:xfrm>
                <a:off x="9493983" y="3169268"/>
                <a:ext cx="41760" cy="205200"/>
              </p14:xfrm>
            </p:contentPart>
          </mc:Choice>
          <mc:Fallback xmlns="">
            <p:pic>
              <p:nvPicPr>
                <p:cNvPr id="39" name="Ink 38">
                  <a:extLst>
                    <a:ext uri="{FF2B5EF4-FFF2-40B4-BE49-F238E27FC236}">
                      <a16:creationId xmlns:a16="http://schemas.microsoft.com/office/drawing/2014/main" id="{7B8A38D5-4A22-4FBA-B098-741AF455E231}"/>
                    </a:ext>
                  </a:extLst>
                </p:cNvPr>
                <p:cNvPicPr/>
                <p:nvPr/>
              </p:nvPicPr>
              <p:blipFill>
                <a:blip r:embed="rId68"/>
                <a:stretch>
                  <a:fillRect/>
                </a:stretch>
              </p:blipFill>
              <p:spPr>
                <a:xfrm>
                  <a:off x="9485343" y="3160268"/>
                  <a:ext cx="59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Ink 39">
                  <a:extLst>
                    <a:ext uri="{FF2B5EF4-FFF2-40B4-BE49-F238E27FC236}">
                      <a16:creationId xmlns:a16="http://schemas.microsoft.com/office/drawing/2014/main" id="{41DAA1BF-14E6-4DCD-9A67-523E3B3EEE4B}"/>
                    </a:ext>
                  </a:extLst>
                </p14:cNvPr>
                <p14:cNvContentPartPr/>
                <p14:nvPr/>
              </p14:nvContentPartPr>
              <p14:xfrm>
                <a:off x="9589743" y="3118508"/>
                <a:ext cx="6120" cy="5760"/>
              </p14:xfrm>
            </p:contentPart>
          </mc:Choice>
          <mc:Fallback xmlns="">
            <p:pic>
              <p:nvPicPr>
                <p:cNvPr id="40" name="Ink 39">
                  <a:extLst>
                    <a:ext uri="{FF2B5EF4-FFF2-40B4-BE49-F238E27FC236}">
                      <a16:creationId xmlns:a16="http://schemas.microsoft.com/office/drawing/2014/main" id="{41DAA1BF-14E6-4DCD-9A67-523E3B3EEE4B}"/>
                    </a:ext>
                  </a:extLst>
                </p:cNvPr>
                <p:cNvPicPr/>
                <p:nvPr/>
              </p:nvPicPr>
              <p:blipFill>
                <a:blip r:embed="rId70"/>
                <a:stretch>
                  <a:fillRect/>
                </a:stretch>
              </p:blipFill>
              <p:spPr>
                <a:xfrm>
                  <a:off x="9581103" y="3109508"/>
                  <a:ext cx="23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1" name="Ink 40">
                  <a:extLst>
                    <a:ext uri="{FF2B5EF4-FFF2-40B4-BE49-F238E27FC236}">
                      <a16:creationId xmlns:a16="http://schemas.microsoft.com/office/drawing/2014/main" id="{A52B373E-A106-4FE1-8319-6B61DB55ABA6}"/>
                    </a:ext>
                  </a:extLst>
                </p14:cNvPr>
                <p14:cNvContentPartPr/>
                <p14:nvPr/>
              </p14:nvContentPartPr>
              <p14:xfrm>
                <a:off x="9626823" y="3139388"/>
                <a:ext cx="125280" cy="216720"/>
              </p14:xfrm>
            </p:contentPart>
          </mc:Choice>
          <mc:Fallback xmlns="">
            <p:pic>
              <p:nvPicPr>
                <p:cNvPr id="41" name="Ink 40">
                  <a:extLst>
                    <a:ext uri="{FF2B5EF4-FFF2-40B4-BE49-F238E27FC236}">
                      <a16:creationId xmlns:a16="http://schemas.microsoft.com/office/drawing/2014/main" id="{A52B373E-A106-4FE1-8319-6B61DB55ABA6}"/>
                    </a:ext>
                  </a:extLst>
                </p:cNvPr>
                <p:cNvPicPr/>
                <p:nvPr/>
              </p:nvPicPr>
              <p:blipFill>
                <a:blip r:embed="rId72"/>
                <a:stretch>
                  <a:fillRect/>
                </a:stretch>
              </p:blipFill>
              <p:spPr>
                <a:xfrm>
                  <a:off x="9617823" y="3130388"/>
                  <a:ext cx="1429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2" name="Ink 41">
                  <a:extLst>
                    <a:ext uri="{FF2B5EF4-FFF2-40B4-BE49-F238E27FC236}">
                      <a16:creationId xmlns:a16="http://schemas.microsoft.com/office/drawing/2014/main" id="{E3A1F136-FB61-499C-9299-82622143FC79}"/>
                    </a:ext>
                  </a:extLst>
                </p14:cNvPr>
                <p14:cNvContentPartPr/>
                <p14:nvPr/>
              </p14:nvContentPartPr>
              <p14:xfrm>
                <a:off x="9830583" y="3078188"/>
                <a:ext cx="108720" cy="188640"/>
              </p14:xfrm>
            </p:contentPart>
          </mc:Choice>
          <mc:Fallback xmlns="">
            <p:pic>
              <p:nvPicPr>
                <p:cNvPr id="42" name="Ink 41">
                  <a:extLst>
                    <a:ext uri="{FF2B5EF4-FFF2-40B4-BE49-F238E27FC236}">
                      <a16:creationId xmlns:a16="http://schemas.microsoft.com/office/drawing/2014/main" id="{E3A1F136-FB61-499C-9299-82622143FC79}"/>
                    </a:ext>
                  </a:extLst>
                </p:cNvPr>
                <p:cNvPicPr/>
                <p:nvPr/>
              </p:nvPicPr>
              <p:blipFill>
                <a:blip r:embed="rId74"/>
                <a:stretch>
                  <a:fillRect/>
                </a:stretch>
              </p:blipFill>
              <p:spPr>
                <a:xfrm>
                  <a:off x="9821943" y="3069188"/>
                  <a:ext cx="1263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3" name="Ink 42">
                  <a:extLst>
                    <a:ext uri="{FF2B5EF4-FFF2-40B4-BE49-F238E27FC236}">
                      <a16:creationId xmlns:a16="http://schemas.microsoft.com/office/drawing/2014/main" id="{0F40D560-A10F-44F5-9AB0-05C82F062761}"/>
                    </a:ext>
                  </a:extLst>
                </p14:cNvPr>
                <p14:cNvContentPartPr/>
                <p14:nvPr/>
              </p14:nvContentPartPr>
              <p14:xfrm>
                <a:off x="10021023" y="3073508"/>
                <a:ext cx="127800" cy="176400"/>
              </p14:xfrm>
            </p:contentPart>
          </mc:Choice>
          <mc:Fallback xmlns="">
            <p:pic>
              <p:nvPicPr>
                <p:cNvPr id="43" name="Ink 42">
                  <a:extLst>
                    <a:ext uri="{FF2B5EF4-FFF2-40B4-BE49-F238E27FC236}">
                      <a16:creationId xmlns:a16="http://schemas.microsoft.com/office/drawing/2014/main" id="{0F40D560-A10F-44F5-9AB0-05C82F062761}"/>
                    </a:ext>
                  </a:extLst>
                </p:cNvPr>
                <p:cNvPicPr/>
                <p:nvPr/>
              </p:nvPicPr>
              <p:blipFill>
                <a:blip r:embed="rId76"/>
                <a:stretch>
                  <a:fillRect/>
                </a:stretch>
              </p:blipFill>
              <p:spPr>
                <a:xfrm>
                  <a:off x="10012383" y="3064508"/>
                  <a:ext cx="1454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4" name="Ink 43">
                  <a:extLst>
                    <a:ext uri="{FF2B5EF4-FFF2-40B4-BE49-F238E27FC236}">
                      <a16:creationId xmlns:a16="http://schemas.microsoft.com/office/drawing/2014/main" id="{2EEA62BF-EBF3-476D-8553-936170C97263}"/>
                    </a:ext>
                  </a:extLst>
                </p14:cNvPr>
                <p14:cNvContentPartPr/>
                <p14:nvPr/>
              </p14:nvContentPartPr>
              <p14:xfrm>
                <a:off x="10019583" y="3019148"/>
                <a:ext cx="182520" cy="290160"/>
              </p14:xfrm>
            </p:contentPart>
          </mc:Choice>
          <mc:Fallback xmlns="">
            <p:pic>
              <p:nvPicPr>
                <p:cNvPr id="44" name="Ink 43">
                  <a:extLst>
                    <a:ext uri="{FF2B5EF4-FFF2-40B4-BE49-F238E27FC236}">
                      <a16:creationId xmlns:a16="http://schemas.microsoft.com/office/drawing/2014/main" id="{2EEA62BF-EBF3-476D-8553-936170C97263}"/>
                    </a:ext>
                  </a:extLst>
                </p:cNvPr>
                <p:cNvPicPr/>
                <p:nvPr/>
              </p:nvPicPr>
              <p:blipFill>
                <a:blip r:embed="rId78"/>
                <a:stretch>
                  <a:fillRect/>
                </a:stretch>
              </p:blipFill>
              <p:spPr>
                <a:xfrm>
                  <a:off x="10010583" y="3010508"/>
                  <a:ext cx="2001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5" name="Ink 44">
                  <a:extLst>
                    <a:ext uri="{FF2B5EF4-FFF2-40B4-BE49-F238E27FC236}">
                      <a16:creationId xmlns:a16="http://schemas.microsoft.com/office/drawing/2014/main" id="{3186BA73-06FC-40BA-A334-570F8AF4EFF9}"/>
                    </a:ext>
                  </a:extLst>
                </p14:cNvPr>
                <p14:cNvContentPartPr/>
                <p14:nvPr/>
              </p14:nvContentPartPr>
              <p14:xfrm>
                <a:off x="9318663" y="3988268"/>
                <a:ext cx="211680" cy="364320"/>
              </p14:xfrm>
            </p:contentPart>
          </mc:Choice>
          <mc:Fallback xmlns="">
            <p:pic>
              <p:nvPicPr>
                <p:cNvPr id="45" name="Ink 44">
                  <a:extLst>
                    <a:ext uri="{FF2B5EF4-FFF2-40B4-BE49-F238E27FC236}">
                      <a16:creationId xmlns:a16="http://schemas.microsoft.com/office/drawing/2014/main" id="{3186BA73-06FC-40BA-A334-570F8AF4EFF9}"/>
                    </a:ext>
                  </a:extLst>
                </p:cNvPr>
                <p:cNvPicPr/>
                <p:nvPr/>
              </p:nvPicPr>
              <p:blipFill>
                <a:blip r:embed="rId80"/>
                <a:stretch>
                  <a:fillRect/>
                </a:stretch>
              </p:blipFill>
              <p:spPr>
                <a:xfrm>
                  <a:off x="9310023" y="3979268"/>
                  <a:ext cx="2293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6" name="Ink 45">
                  <a:extLst>
                    <a:ext uri="{FF2B5EF4-FFF2-40B4-BE49-F238E27FC236}">
                      <a16:creationId xmlns:a16="http://schemas.microsoft.com/office/drawing/2014/main" id="{B8A658B6-EB76-46CB-83D9-55BFCCE18A53}"/>
                    </a:ext>
                  </a:extLst>
                </p14:cNvPr>
                <p14:cNvContentPartPr/>
                <p14:nvPr/>
              </p14:nvContentPartPr>
              <p14:xfrm>
                <a:off x="9626463" y="4081868"/>
                <a:ext cx="106920" cy="240840"/>
              </p14:xfrm>
            </p:contentPart>
          </mc:Choice>
          <mc:Fallback xmlns="">
            <p:pic>
              <p:nvPicPr>
                <p:cNvPr id="46" name="Ink 45">
                  <a:extLst>
                    <a:ext uri="{FF2B5EF4-FFF2-40B4-BE49-F238E27FC236}">
                      <a16:creationId xmlns:a16="http://schemas.microsoft.com/office/drawing/2014/main" id="{B8A658B6-EB76-46CB-83D9-55BFCCE18A53}"/>
                    </a:ext>
                  </a:extLst>
                </p:cNvPr>
                <p:cNvPicPr/>
                <p:nvPr/>
              </p:nvPicPr>
              <p:blipFill>
                <a:blip r:embed="rId82"/>
                <a:stretch>
                  <a:fillRect/>
                </a:stretch>
              </p:blipFill>
              <p:spPr>
                <a:xfrm>
                  <a:off x="9617463" y="4072868"/>
                  <a:ext cx="124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7" name="Ink 46">
                  <a:extLst>
                    <a:ext uri="{FF2B5EF4-FFF2-40B4-BE49-F238E27FC236}">
                      <a16:creationId xmlns:a16="http://schemas.microsoft.com/office/drawing/2014/main" id="{6F8CF5C5-2D96-4248-B803-2A79CF902180}"/>
                    </a:ext>
                  </a:extLst>
                </p14:cNvPr>
                <p14:cNvContentPartPr/>
                <p14:nvPr/>
              </p14:nvContentPartPr>
              <p14:xfrm>
                <a:off x="9790983" y="4028588"/>
                <a:ext cx="29160" cy="242640"/>
              </p14:xfrm>
            </p:contentPart>
          </mc:Choice>
          <mc:Fallback xmlns="">
            <p:pic>
              <p:nvPicPr>
                <p:cNvPr id="47" name="Ink 46">
                  <a:extLst>
                    <a:ext uri="{FF2B5EF4-FFF2-40B4-BE49-F238E27FC236}">
                      <a16:creationId xmlns:a16="http://schemas.microsoft.com/office/drawing/2014/main" id="{6F8CF5C5-2D96-4248-B803-2A79CF902180}"/>
                    </a:ext>
                  </a:extLst>
                </p:cNvPr>
                <p:cNvPicPr/>
                <p:nvPr/>
              </p:nvPicPr>
              <p:blipFill>
                <a:blip r:embed="rId84"/>
                <a:stretch>
                  <a:fillRect/>
                </a:stretch>
              </p:blipFill>
              <p:spPr>
                <a:xfrm>
                  <a:off x="9782343" y="4019588"/>
                  <a:ext cx="468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Ink 47">
                  <a:extLst>
                    <a:ext uri="{FF2B5EF4-FFF2-40B4-BE49-F238E27FC236}">
                      <a16:creationId xmlns:a16="http://schemas.microsoft.com/office/drawing/2014/main" id="{341990F6-3A55-40B9-88D3-73E343703A41}"/>
                    </a:ext>
                  </a:extLst>
                </p14:cNvPr>
                <p14:cNvContentPartPr/>
                <p14:nvPr/>
              </p14:nvContentPartPr>
              <p14:xfrm>
                <a:off x="9875583" y="3967388"/>
                <a:ext cx="189000" cy="277920"/>
              </p14:xfrm>
            </p:contentPart>
          </mc:Choice>
          <mc:Fallback xmlns="">
            <p:pic>
              <p:nvPicPr>
                <p:cNvPr id="48" name="Ink 47">
                  <a:extLst>
                    <a:ext uri="{FF2B5EF4-FFF2-40B4-BE49-F238E27FC236}">
                      <a16:creationId xmlns:a16="http://schemas.microsoft.com/office/drawing/2014/main" id="{341990F6-3A55-40B9-88D3-73E343703A41}"/>
                    </a:ext>
                  </a:extLst>
                </p:cNvPr>
                <p:cNvPicPr/>
                <p:nvPr/>
              </p:nvPicPr>
              <p:blipFill>
                <a:blip r:embed="rId86"/>
                <a:stretch>
                  <a:fillRect/>
                </a:stretch>
              </p:blipFill>
              <p:spPr>
                <a:xfrm>
                  <a:off x="9866583" y="3958388"/>
                  <a:ext cx="2066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F9E04585-CDC1-4A80-8BB4-E30EA39F8D56}"/>
                    </a:ext>
                  </a:extLst>
                </p14:cNvPr>
                <p14:cNvContentPartPr/>
                <p14:nvPr/>
              </p14:nvContentPartPr>
              <p14:xfrm>
                <a:off x="9949743" y="4036868"/>
                <a:ext cx="178920" cy="200880"/>
              </p14:xfrm>
            </p:contentPart>
          </mc:Choice>
          <mc:Fallback xmlns="">
            <p:pic>
              <p:nvPicPr>
                <p:cNvPr id="49" name="Ink 48">
                  <a:extLst>
                    <a:ext uri="{FF2B5EF4-FFF2-40B4-BE49-F238E27FC236}">
                      <a16:creationId xmlns:a16="http://schemas.microsoft.com/office/drawing/2014/main" id="{F9E04585-CDC1-4A80-8BB4-E30EA39F8D56}"/>
                    </a:ext>
                  </a:extLst>
                </p:cNvPr>
                <p:cNvPicPr/>
                <p:nvPr/>
              </p:nvPicPr>
              <p:blipFill>
                <a:blip r:embed="rId88"/>
                <a:stretch>
                  <a:fillRect/>
                </a:stretch>
              </p:blipFill>
              <p:spPr>
                <a:xfrm>
                  <a:off x="9940743" y="4027868"/>
                  <a:ext cx="196560" cy="218520"/>
                </a:xfrm>
                <a:prstGeom prst="rect">
                  <a:avLst/>
                </a:prstGeom>
              </p:spPr>
            </p:pic>
          </mc:Fallback>
        </mc:AlternateContent>
      </p:grpSp>
    </p:spTree>
    <p:extLst>
      <p:ext uri="{BB962C8B-B14F-4D97-AF65-F5344CB8AC3E}">
        <p14:creationId xmlns:p14="http://schemas.microsoft.com/office/powerpoint/2010/main" val="1041517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798C66-3488-4559-A50F-503157669C4C}"/>
              </a:ext>
            </a:extLst>
          </p:cNvPr>
          <p:cNvPicPr>
            <a:picLocks noChangeAspect="1"/>
          </p:cNvPicPr>
          <p:nvPr/>
        </p:nvPicPr>
        <p:blipFill>
          <a:blip r:embed="rId2"/>
          <a:stretch>
            <a:fillRect/>
          </a:stretch>
        </p:blipFill>
        <p:spPr>
          <a:xfrm>
            <a:off x="0" y="1202872"/>
            <a:ext cx="12192000" cy="1245064"/>
          </a:xfrm>
          <a:prstGeom prst="rect">
            <a:avLst/>
          </a:prstGeom>
        </p:spPr>
      </p:pic>
      <p:pic>
        <p:nvPicPr>
          <p:cNvPr id="7" name="Picture 6">
            <a:extLst>
              <a:ext uri="{FF2B5EF4-FFF2-40B4-BE49-F238E27FC236}">
                <a16:creationId xmlns:a16="http://schemas.microsoft.com/office/drawing/2014/main" id="{75A6E92C-6A6D-4515-926A-FC89D182E952}"/>
              </a:ext>
            </a:extLst>
          </p:cNvPr>
          <p:cNvPicPr>
            <a:picLocks noChangeAspect="1"/>
          </p:cNvPicPr>
          <p:nvPr/>
        </p:nvPicPr>
        <p:blipFill>
          <a:blip r:embed="rId3"/>
          <a:stretch>
            <a:fillRect/>
          </a:stretch>
        </p:blipFill>
        <p:spPr>
          <a:xfrm>
            <a:off x="1096966" y="4209757"/>
            <a:ext cx="10113142" cy="2206082"/>
          </a:xfrm>
          <a:prstGeom prst="rect">
            <a:avLst/>
          </a:prstGeom>
        </p:spPr>
      </p:pic>
      <p:sp>
        <p:nvSpPr>
          <p:cNvPr id="8" name="TextBox 7">
            <a:extLst>
              <a:ext uri="{FF2B5EF4-FFF2-40B4-BE49-F238E27FC236}">
                <a16:creationId xmlns:a16="http://schemas.microsoft.com/office/drawing/2014/main" id="{10865307-18DC-4C8B-A63A-A92C48055966}"/>
              </a:ext>
            </a:extLst>
          </p:cNvPr>
          <p:cNvSpPr txBox="1"/>
          <p:nvPr/>
        </p:nvSpPr>
        <p:spPr>
          <a:xfrm>
            <a:off x="266700" y="593272"/>
            <a:ext cx="1422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The Kernels</a:t>
            </a:r>
          </a:p>
        </p:txBody>
      </p:sp>
      <p:sp>
        <p:nvSpPr>
          <p:cNvPr id="10" name="TextBox 9">
            <a:extLst>
              <a:ext uri="{FF2B5EF4-FFF2-40B4-BE49-F238E27FC236}">
                <a16:creationId xmlns:a16="http://schemas.microsoft.com/office/drawing/2014/main" id="{FA796930-5683-4C5A-A4CB-147A56E50683}"/>
              </a:ext>
            </a:extLst>
          </p:cNvPr>
          <p:cNvSpPr txBox="1"/>
          <p:nvPr/>
        </p:nvSpPr>
        <p:spPr>
          <a:xfrm>
            <a:off x="914086" y="3695701"/>
            <a:ext cx="19720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The GRUB Menu</a:t>
            </a:r>
          </a:p>
        </p:txBody>
      </p:sp>
    </p:spTree>
    <p:extLst>
      <p:ext uri="{BB962C8B-B14F-4D97-AF65-F5344CB8AC3E}">
        <p14:creationId xmlns:p14="http://schemas.microsoft.com/office/powerpoint/2010/main" val="3638475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E615-FC85-4604-BFA3-5A3009FAB4C3}"/>
              </a:ext>
            </a:extLst>
          </p:cNvPr>
          <p:cNvSpPr>
            <a:spLocks noGrp="1"/>
          </p:cNvSpPr>
          <p:nvPr>
            <p:ph type="title"/>
          </p:nvPr>
        </p:nvSpPr>
        <p:spPr/>
        <p:txBody>
          <a:bodyPr/>
          <a:lstStyle/>
          <a:p>
            <a:r>
              <a:rPr lang="en-US" dirty="0"/>
              <a:t>Windows Kernel</a:t>
            </a:r>
          </a:p>
        </p:txBody>
      </p:sp>
      <p:sp>
        <p:nvSpPr>
          <p:cNvPr id="3" name="Content Placeholder 2">
            <a:extLst>
              <a:ext uri="{FF2B5EF4-FFF2-40B4-BE49-F238E27FC236}">
                <a16:creationId xmlns:a16="http://schemas.microsoft.com/office/drawing/2014/main" id="{B246F38E-719E-4FAE-B77B-078A9BBCBC99}"/>
              </a:ext>
            </a:extLst>
          </p:cNvPr>
          <p:cNvSpPr>
            <a:spLocks noGrp="1"/>
          </p:cNvSpPr>
          <p:nvPr>
            <p:ph idx="1"/>
          </p:nvPr>
        </p:nvSpPr>
        <p:spPr/>
        <p:txBody>
          <a:bodyPr/>
          <a:lstStyle/>
          <a:p>
            <a:r>
              <a:rPr lang="en-US"/>
              <a:t>Winload.exe (Windows Boot Loader) is a small piece of software, called a system loader, that's started by BOOTMGR, the boot manager used in Windows 10, Windows 8, Windows 7, and Windows Vista operating systems.</a:t>
            </a:r>
          </a:p>
          <a:p>
            <a:endParaRPr lang="en-US"/>
          </a:p>
          <a:p>
            <a:r>
              <a:rPr lang="en-US"/>
              <a:t>The job of winload.exe is to load essential device drivers, as well as ntoskrnl.exe, a core part of Windows.</a:t>
            </a:r>
          </a:p>
          <a:p>
            <a:endParaRPr lang="en-US"/>
          </a:p>
          <a:p>
            <a:endParaRPr lang="en-US" dirty="0"/>
          </a:p>
        </p:txBody>
      </p:sp>
    </p:spTree>
    <p:extLst>
      <p:ext uri="{BB962C8B-B14F-4D97-AF65-F5344CB8AC3E}">
        <p14:creationId xmlns:p14="http://schemas.microsoft.com/office/powerpoint/2010/main" val="3162689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329D4F-5A01-4BB4-A35D-781D1E1D60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748B185-C68B-4495-B065-281A0FAB63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FF07F078-164B-492F-91EE-8AAFB69D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55A5E009-BF31-4C8C-8BE8-6E85E414C3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DD896669-65D0-40FA-8B5A-1746A0B03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BBB11FD-F6B4-44FE-885F-5A744BC95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7BC10B99-9EF4-4D7F-8F2A-FF90F4DDA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able&#10;&#10;Description automatically generated">
            <a:extLst>
              <a:ext uri="{FF2B5EF4-FFF2-40B4-BE49-F238E27FC236}">
                <a16:creationId xmlns:a16="http://schemas.microsoft.com/office/drawing/2014/main" id="{0BFFB500-9096-4203-AFF6-3A24D37E4F84}"/>
              </a:ext>
            </a:extLst>
          </p:cNvPr>
          <p:cNvPicPr>
            <a:picLocks noChangeAspect="1"/>
          </p:cNvPicPr>
          <p:nvPr/>
        </p:nvPicPr>
        <p:blipFill rotWithShape="1">
          <a:blip r:embed="rId7"/>
          <a:srcRect l="7539" r="36184" b="2"/>
          <a:stretch/>
        </p:blipFill>
        <p:spPr>
          <a:xfrm>
            <a:off x="643466" y="643467"/>
            <a:ext cx="5291667" cy="5571066"/>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8EC82EF0-06EC-4486-B066-435730ECAB93}"/>
              </a:ext>
            </a:extLst>
          </p:cNvPr>
          <p:cNvPicPr>
            <a:picLocks noChangeAspect="1"/>
          </p:cNvPicPr>
          <p:nvPr/>
        </p:nvPicPr>
        <p:blipFill rotWithShape="1">
          <a:blip r:embed="rId8"/>
          <a:srcRect l="1081" r="45490" b="-1"/>
          <a:stretch/>
        </p:blipFill>
        <p:spPr>
          <a:xfrm>
            <a:off x="6256867" y="643467"/>
            <a:ext cx="5291665" cy="5571066"/>
          </a:xfrm>
          <a:prstGeom prst="rect">
            <a:avLst/>
          </a:prstGeom>
        </p:spPr>
      </p:pic>
    </p:spTree>
    <p:extLst>
      <p:ext uri="{BB962C8B-B14F-4D97-AF65-F5344CB8AC3E}">
        <p14:creationId xmlns:p14="http://schemas.microsoft.com/office/powerpoint/2010/main" val="71884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0A5-E11B-4CD1-8827-050F65D723AB}"/>
              </a:ext>
            </a:extLst>
          </p:cNvPr>
          <p:cNvSpPr>
            <a:spLocks noGrp="1"/>
          </p:cNvSpPr>
          <p:nvPr>
            <p:ph type="title"/>
          </p:nvPr>
        </p:nvSpPr>
        <p:spPr/>
        <p:txBody>
          <a:bodyPr/>
          <a:lstStyle/>
          <a:p>
            <a:r>
              <a:rPr lang="en-US" dirty="0"/>
              <a:t>Von Neumann Architecture</a:t>
            </a:r>
          </a:p>
        </p:txBody>
      </p:sp>
      <p:sp>
        <p:nvSpPr>
          <p:cNvPr id="3" name="Content Placeholder 2">
            <a:extLst>
              <a:ext uri="{FF2B5EF4-FFF2-40B4-BE49-F238E27FC236}">
                <a16:creationId xmlns:a16="http://schemas.microsoft.com/office/drawing/2014/main" id="{6244DA13-94AE-4CDB-8CB0-2B5760843415}"/>
              </a:ext>
            </a:extLst>
          </p:cNvPr>
          <p:cNvSpPr>
            <a:spLocks noGrp="1"/>
          </p:cNvSpPr>
          <p:nvPr>
            <p:ph idx="1"/>
          </p:nvPr>
        </p:nvSpPr>
        <p:spPr/>
        <p:txBody>
          <a:bodyPr/>
          <a:lstStyle/>
          <a:p>
            <a:r>
              <a:rPr lang="en-US" dirty="0"/>
              <a:t>Electronic digital computer with features:</a:t>
            </a:r>
          </a:p>
          <a:p>
            <a:r>
              <a:rPr lang="en-US" dirty="0"/>
              <a:t>Processing unit </a:t>
            </a:r>
          </a:p>
          <a:p>
            <a:pPr lvl="1"/>
            <a:r>
              <a:rPr lang="en-US" dirty="0"/>
              <a:t>Arithmetic logic until + process registers</a:t>
            </a:r>
          </a:p>
          <a:p>
            <a:r>
              <a:rPr lang="en-US" dirty="0"/>
              <a:t>Control unit</a:t>
            </a:r>
          </a:p>
          <a:p>
            <a:pPr lvl="1"/>
            <a:r>
              <a:rPr lang="en-US" dirty="0"/>
              <a:t>Instruction register + program counter</a:t>
            </a:r>
          </a:p>
          <a:p>
            <a:r>
              <a:rPr lang="en-US" dirty="0"/>
              <a:t>Memory</a:t>
            </a:r>
          </a:p>
          <a:p>
            <a:pPr lvl="1"/>
            <a:r>
              <a:rPr lang="en-US" dirty="0"/>
              <a:t>Store data + instructions</a:t>
            </a:r>
          </a:p>
          <a:p>
            <a:r>
              <a:rPr lang="en-US" dirty="0"/>
              <a:t>External mass storage</a:t>
            </a:r>
          </a:p>
          <a:p>
            <a:r>
              <a:rPr lang="en-US" dirty="0"/>
              <a:t>IO mechanisms</a:t>
            </a:r>
          </a:p>
          <a:p>
            <a:r>
              <a:rPr lang="en-US" dirty="0"/>
              <a:t>This is still the basis of modern computers</a:t>
            </a:r>
          </a:p>
        </p:txBody>
      </p:sp>
    </p:spTree>
    <p:extLst>
      <p:ext uri="{BB962C8B-B14F-4D97-AF65-F5344CB8AC3E}">
        <p14:creationId xmlns:p14="http://schemas.microsoft.com/office/powerpoint/2010/main" val="259519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B27C-BBC9-4755-B22C-DB7621763D94}"/>
              </a:ext>
            </a:extLst>
          </p:cNvPr>
          <p:cNvSpPr>
            <a:spLocks noGrp="1"/>
          </p:cNvSpPr>
          <p:nvPr>
            <p:ph type="title"/>
          </p:nvPr>
        </p:nvSpPr>
        <p:spPr/>
        <p:txBody>
          <a:bodyPr/>
          <a:lstStyle/>
          <a:p>
            <a:r>
              <a:rPr lang="en-US" dirty="0"/>
              <a:t>CPU = Central Processing Unit</a:t>
            </a:r>
          </a:p>
        </p:txBody>
      </p:sp>
      <p:sp>
        <p:nvSpPr>
          <p:cNvPr id="3" name="Content Placeholder 2">
            <a:extLst>
              <a:ext uri="{FF2B5EF4-FFF2-40B4-BE49-F238E27FC236}">
                <a16:creationId xmlns:a16="http://schemas.microsoft.com/office/drawing/2014/main" id="{46F3E389-1B87-4974-BC30-33CC27C72A26}"/>
              </a:ext>
            </a:extLst>
          </p:cNvPr>
          <p:cNvSpPr>
            <a:spLocks noGrp="1"/>
          </p:cNvSpPr>
          <p:nvPr>
            <p:ph idx="1"/>
          </p:nvPr>
        </p:nvSpPr>
        <p:spPr/>
        <p:txBody>
          <a:bodyPr/>
          <a:lstStyle/>
          <a:p>
            <a:r>
              <a:rPr lang="en-US" dirty="0"/>
              <a:t>Responsible for processing all information from programs run by your computer</a:t>
            </a:r>
          </a:p>
          <a:p>
            <a:r>
              <a:rPr lang="en-US" dirty="0"/>
              <a:t>Clock speed of CPU governs how fast it executes instructions and is measured in GHz (usually between 1 and 5 GHz)</a:t>
            </a:r>
          </a:p>
          <a:p>
            <a:r>
              <a:rPr lang="en-US" dirty="0"/>
              <a:t>Usually cooled by a heat sink and fan, or water-cooling system</a:t>
            </a:r>
          </a:p>
          <a:p>
            <a:r>
              <a:rPr lang="en-US" dirty="0"/>
              <a:t>Most newer CPU includes an on-die graphics processing unit (GPU)</a:t>
            </a:r>
          </a:p>
        </p:txBody>
      </p:sp>
      <p:pic>
        <p:nvPicPr>
          <p:cNvPr id="4" name="Picture 3">
            <a:extLst>
              <a:ext uri="{FF2B5EF4-FFF2-40B4-BE49-F238E27FC236}">
                <a16:creationId xmlns:a16="http://schemas.microsoft.com/office/drawing/2014/main" id="{697B9AEE-8CAF-42E7-9601-FDFA82BC6777}"/>
              </a:ext>
            </a:extLst>
          </p:cNvPr>
          <p:cNvPicPr>
            <a:picLocks noChangeAspect="1"/>
          </p:cNvPicPr>
          <p:nvPr/>
        </p:nvPicPr>
        <p:blipFill rotWithShape="1">
          <a:blip r:embed="rId3"/>
          <a:srcRect l="50138" t="20458" r="12903" b="21603"/>
          <a:stretch/>
        </p:blipFill>
        <p:spPr>
          <a:xfrm>
            <a:off x="9983010" y="0"/>
            <a:ext cx="2211356" cy="2344279"/>
          </a:xfrm>
          <a:prstGeom prst="rect">
            <a:avLst/>
          </a:prstGeom>
        </p:spPr>
      </p:pic>
      <p:pic>
        <p:nvPicPr>
          <p:cNvPr id="5" name="Picture 4">
            <a:extLst>
              <a:ext uri="{FF2B5EF4-FFF2-40B4-BE49-F238E27FC236}">
                <a16:creationId xmlns:a16="http://schemas.microsoft.com/office/drawing/2014/main" id="{EB2F44CA-2825-4AB3-9782-CB30B1D63E63}"/>
              </a:ext>
            </a:extLst>
          </p:cNvPr>
          <p:cNvPicPr>
            <a:picLocks noChangeAspect="1"/>
          </p:cNvPicPr>
          <p:nvPr/>
        </p:nvPicPr>
        <p:blipFill rotWithShape="1">
          <a:blip r:embed="rId4"/>
          <a:srcRect l="49370" t="19048" r="11552" b="17143"/>
          <a:stretch/>
        </p:blipFill>
        <p:spPr>
          <a:xfrm>
            <a:off x="9915787" y="2401294"/>
            <a:ext cx="2388104" cy="2461584"/>
          </a:xfrm>
          <a:prstGeom prst="rect">
            <a:avLst/>
          </a:prstGeom>
        </p:spPr>
      </p:pic>
    </p:spTree>
    <p:extLst>
      <p:ext uri="{BB962C8B-B14F-4D97-AF65-F5344CB8AC3E}">
        <p14:creationId xmlns:p14="http://schemas.microsoft.com/office/powerpoint/2010/main" val="241597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C72C-D5EA-4373-A8FF-8F9A44D63754}"/>
              </a:ext>
            </a:extLst>
          </p:cNvPr>
          <p:cNvSpPr>
            <a:spLocks noGrp="1"/>
          </p:cNvSpPr>
          <p:nvPr>
            <p:ph type="title"/>
          </p:nvPr>
        </p:nvSpPr>
        <p:spPr/>
        <p:txBody>
          <a:bodyPr/>
          <a:lstStyle/>
          <a:p>
            <a:r>
              <a:rPr lang="en-US" dirty="0"/>
              <a:t>The CU, ALU, and MU</a:t>
            </a:r>
          </a:p>
        </p:txBody>
      </p:sp>
      <p:sp>
        <p:nvSpPr>
          <p:cNvPr id="3" name="Content Placeholder 2">
            <a:extLst>
              <a:ext uri="{FF2B5EF4-FFF2-40B4-BE49-F238E27FC236}">
                <a16:creationId xmlns:a16="http://schemas.microsoft.com/office/drawing/2014/main" id="{AB0F5278-57D1-465A-BB6F-124AAED5A0B8}"/>
              </a:ext>
            </a:extLst>
          </p:cNvPr>
          <p:cNvSpPr>
            <a:spLocks noGrp="1"/>
          </p:cNvSpPr>
          <p:nvPr>
            <p:ph idx="1"/>
          </p:nvPr>
        </p:nvSpPr>
        <p:spPr/>
        <p:txBody>
          <a:bodyPr>
            <a:normAutofit fontScale="92500" lnSpcReduction="10000"/>
          </a:bodyPr>
          <a:lstStyle/>
          <a:p>
            <a:r>
              <a:rPr lang="en-US" dirty="0"/>
              <a:t>The CPU contains the ALU, CU and a variety of registers.</a:t>
            </a:r>
          </a:p>
          <a:p>
            <a:r>
              <a:rPr lang="en-US" dirty="0"/>
              <a:t>The ALU (Arithmetic and Logic Unit) allows arithmetic (add, subtract </a:t>
            </a:r>
            <a:r>
              <a:rPr lang="en-US" dirty="0" err="1"/>
              <a:t>etc</a:t>
            </a:r>
            <a:r>
              <a:rPr lang="en-US" dirty="0"/>
              <a:t>) and logic (AND, OR, NOT </a:t>
            </a:r>
            <a:r>
              <a:rPr lang="en-US" dirty="0" err="1"/>
              <a:t>etc</a:t>
            </a:r>
            <a:r>
              <a:rPr lang="en-US" dirty="0"/>
              <a:t>) operations to be carried out</a:t>
            </a:r>
          </a:p>
          <a:p>
            <a:r>
              <a:rPr lang="en-US" dirty="0"/>
              <a:t>The CU (Control Unit) controls the operation of the computer’s ALU, memory and input/output devices, telling them how to respond to the program instructions it has just read and interpreted from the memory unit.</a:t>
            </a:r>
          </a:p>
          <a:p>
            <a:r>
              <a:rPr lang="en-US" dirty="0"/>
              <a:t>The control unit also provides the timing and control signals required by other computer components.</a:t>
            </a:r>
          </a:p>
          <a:p>
            <a:r>
              <a:rPr lang="en-US" dirty="0"/>
              <a:t>The memory unit consists of RAM, sometimes referred to as primary or main memory</a:t>
            </a:r>
          </a:p>
          <a:p>
            <a:r>
              <a:rPr lang="en-US" dirty="0"/>
              <a:t>RAM is split into partitions.  Each partition consists of an address and its contents (both in binary form)</a:t>
            </a:r>
          </a:p>
          <a:p>
            <a:endParaRPr lang="en-US" dirty="0"/>
          </a:p>
        </p:txBody>
      </p:sp>
    </p:spTree>
    <p:extLst>
      <p:ext uri="{BB962C8B-B14F-4D97-AF65-F5344CB8AC3E}">
        <p14:creationId xmlns:p14="http://schemas.microsoft.com/office/powerpoint/2010/main" val="130095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144AC-237F-42D2-8FA9-B6B9F33B3DEA}"/>
              </a:ext>
            </a:extLst>
          </p:cNvPr>
          <p:cNvSpPr>
            <a:spLocks noGrp="1"/>
          </p:cNvSpPr>
          <p:nvPr>
            <p:ph type="title"/>
          </p:nvPr>
        </p:nvSpPr>
        <p:spPr/>
        <p:txBody>
          <a:bodyPr/>
          <a:lstStyle/>
          <a:p>
            <a:r>
              <a:rPr lang="en-US" dirty="0"/>
              <a:t>CPU Registers</a:t>
            </a:r>
          </a:p>
        </p:txBody>
      </p:sp>
      <p:sp>
        <p:nvSpPr>
          <p:cNvPr id="3" name="Content Placeholder 2">
            <a:extLst>
              <a:ext uri="{FF2B5EF4-FFF2-40B4-BE49-F238E27FC236}">
                <a16:creationId xmlns:a16="http://schemas.microsoft.com/office/drawing/2014/main" id="{4756D82C-C6F7-43D6-95CF-128E3C1B43FD}"/>
              </a:ext>
            </a:extLst>
          </p:cNvPr>
          <p:cNvSpPr>
            <a:spLocks noGrp="1"/>
          </p:cNvSpPr>
          <p:nvPr>
            <p:ph idx="1"/>
          </p:nvPr>
        </p:nvSpPr>
        <p:spPr/>
        <p:txBody>
          <a:bodyPr/>
          <a:lstStyle/>
          <a:p>
            <a:r>
              <a:rPr lang="en-US" dirty="0"/>
              <a:t>Registers are high speed storage areas in the CPU.  All data must be stored in a register before it can be processed</a:t>
            </a:r>
          </a:p>
        </p:txBody>
      </p:sp>
      <p:pic>
        <p:nvPicPr>
          <p:cNvPr id="5" name="Picture 4">
            <a:extLst>
              <a:ext uri="{FF2B5EF4-FFF2-40B4-BE49-F238E27FC236}">
                <a16:creationId xmlns:a16="http://schemas.microsoft.com/office/drawing/2014/main" id="{C54DE7D4-3A8C-48B7-9271-B4D10B7C9C2E}"/>
              </a:ext>
            </a:extLst>
          </p:cNvPr>
          <p:cNvPicPr>
            <a:picLocks noChangeAspect="1"/>
          </p:cNvPicPr>
          <p:nvPr/>
        </p:nvPicPr>
        <p:blipFill>
          <a:blip r:embed="rId3"/>
          <a:stretch>
            <a:fillRect/>
          </a:stretch>
        </p:blipFill>
        <p:spPr>
          <a:xfrm>
            <a:off x="646111" y="3542856"/>
            <a:ext cx="10229850" cy="2657475"/>
          </a:xfrm>
          <a:prstGeom prst="rect">
            <a:avLst/>
          </a:prstGeom>
        </p:spPr>
      </p:pic>
    </p:spTree>
    <p:extLst>
      <p:ext uri="{BB962C8B-B14F-4D97-AF65-F5344CB8AC3E}">
        <p14:creationId xmlns:p14="http://schemas.microsoft.com/office/powerpoint/2010/main" val="1525175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028F7-BC65-44D9-86FA-169F775E3101}"/>
              </a:ext>
            </a:extLst>
          </p:cNvPr>
          <p:cNvSpPr>
            <a:spLocks noGrp="1"/>
          </p:cNvSpPr>
          <p:nvPr>
            <p:ph type="title"/>
          </p:nvPr>
        </p:nvSpPr>
        <p:spPr>
          <a:xfrm>
            <a:off x="648931" y="629266"/>
            <a:ext cx="4166510" cy="1622321"/>
          </a:xfrm>
        </p:spPr>
        <p:txBody>
          <a:bodyPr>
            <a:normAutofit/>
          </a:bodyPr>
          <a:lstStyle/>
          <a:p>
            <a:r>
              <a:rPr lang="en-US" dirty="0"/>
              <a:t>CPU - Fetch execute cycle</a:t>
            </a:r>
          </a:p>
        </p:txBody>
      </p:sp>
      <p:sp>
        <p:nvSpPr>
          <p:cNvPr id="3" name="Content Placeholder 2">
            <a:extLst>
              <a:ext uri="{FF2B5EF4-FFF2-40B4-BE49-F238E27FC236}">
                <a16:creationId xmlns:a16="http://schemas.microsoft.com/office/drawing/2014/main" id="{9D998B0D-2F24-4629-855D-BC43DEEE514C}"/>
              </a:ext>
            </a:extLst>
          </p:cNvPr>
          <p:cNvSpPr>
            <a:spLocks noGrp="1"/>
          </p:cNvSpPr>
          <p:nvPr>
            <p:ph idx="1"/>
          </p:nvPr>
        </p:nvSpPr>
        <p:spPr>
          <a:xfrm>
            <a:off x="648931" y="2438400"/>
            <a:ext cx="4166509" cy="3785419"/>
          </a:xfrm>
        </p:spPr>
        <p:txBody>
          <a:bodyPr>
            <a:normAutofit/>
          </a:bodyPr>
          <a:lstStyle/>
          <a:p>
            <a:r>
              <a:rPr lang="en-US" dirty="0"/>
              <a:t>Basic instruction cycle of the CPU</a:t>
            </a:r>
          </a:p>
          <a:p>
            <a:pPr lvl="1"/>
            <a:r>
              <a:rPr lang="en-US" dirty="0"/>
              <a:t>AKA. Fetch, decode, execute cycle</a:t>
            </a:r>
          </a:p>
        </p:txBody>
      </p:sp>
      <p:sp>
        <p:nvSpPr>
          <p:cNvPr id="10" name="Freeform 31">
            <a:extLst>
              <a:ext uri="{FF2B5EF4-FFF2-40B4-BE49-F238E27FC236}">
                <a16:creationId xmlns:a16="http://schemas.microsoft.com/office/drawing/2014/main" id="{1288C528-6850-4309-8D5E-276D46744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Rectangle 11">
            <a:extLst>
              <a:ext uri="{FF2B5EF4-FFF2-40B4-BE49-F238E27FC236}">
                <a16:creationId xmlns:a16="http://schemas.microsoft.com/office/drawing/2014/main" id="{E83C4BF2-CE85-4725-91F5-903A0C2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F7E85553-125B-468C-B123-44320748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a:extLst>
              <a:ext uri="{FF2B5EF4-FFF2-40B4-BE49-F238E27FC236}">
                <a16:creationId xmlns:a16="http://schemas.microsoft.com/office/drawing/2014/main" id="{8E444202-A8E6-4B26-8BD9-729C7C6F3DC9}"/>
              </a:ext>
            </a:extLst>
          </p:cNvPr>
          <p:cNvPicPr>
            <a:picLocks noChangeAspect="1"/>
          </p:cNvPicPr>
          <p:nvPr/>
        </p:nvPicPr>
        <p:blipFill>
          <a:blip r:embed="rId4"/>
          <a:stretch>
            <a:fillRect/>
          </a:stretch>
        </p:blipFill>
        <p:spPr>
          <a:xfrm>
            <a:off x="5273756" y="1346650"/>
            <a:ext cx="6949975" cy="4725982"/>
          </a:xfrm>
          <a:prstGeom prst="rect">
            <a:avLst/>
          </a:prstGeom>
          <a:effectLst/>
        </p:spPr>
      </p:pic>
      <p:sp>
        <p:nvSpPr>
          <p:cNvPr id="16" name="Rectangle 15">
            <a:extLst>
              <a:ext uri="{FF2B5EF4-FFF2-40B4-BE49-F238E27FC236}">
                <a16:creationId xmlns:a16="http://schemas.microsoft.com/office/drawing/2014/main" id="{C1DE0CAB-0099-47AE-8A9D-F0C80866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39558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2270</Words>
  <Application>Microsoft Office PowerPoint</Application>
  <PresentationFormat>Widescreen</PresentationFormat>
  <Paragraphs>291</Paragraphs>
  <Slides>45</Slides>
  <Notes>23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1_Ion</vt:lpstr>
      <vt:lpstr>Week 06</vt:lpstr>
      <vt:lpstr>Updates</vt:lpstr>
      <vt:lpstr>Lab 04 Notes</vt:lpstr>
      <vt:lpstr>Computer Hardware</vt:lpstr>
      <vt:lpstr>Von Neumann Architecture</vt:lpstr>
      <vt:lpstr>CPU = Central Processing Unit</vt:lpstr>
      <vt:lpstr>The CU, ALU, and MU</vt:lpstr>
      <vt:lpstr>CPU Registers</vt:lpstr>
      <vt:lpstr>CPU - Fetch execute cycle</vt:lpstr>
      <vt:lpstr>RAM</vt:lpstr>
      <vt:lpstr>HDD</vt:lpstr>
      <vt:lpstr>Fragmentation</vt:lpstr>
      <vt:lpstr>How do reads &amp; writes happen?</vt:lpstr>
      <vt:lpstr>SSD</vt:lpstr>
      <vt:lpstr>HDD vs SSD: Pros and Cons</vt:lpstr>
      <vt:lpstr>“Virtual” Memory</vt:lpstr>
      <vt:lpstr>How does virtual memory work?</vt:lpstr>
      <vt:lpstr>Motherboard</vt:lpstr>
      <vt:lpstr>Motherboard</vt:lpstr>
      <vt:lpstr>ROM</vt:lpstr>
      <vt:lpstr>GPU = Graphical Processing Unit</vt:lpstr>
      <vt:lpstr>Class Builds a PC</vt:lpstr>
      <vt:lpstr>Lab 05 Notes</vt:lpstr>
      <vt:lpstr>PowerPoint Presentation</vt:lpstr>
      <vt:lpstr>The Boot Process</vt:lpstr>
      <vt:lpstr>BIOS / UEFI</vt:lpstr>
      <vt:lpstr>POST</vt:lpstr>
      <vt:lpstr>PowerPoint Presentation</vt:lpstr>
      <vt:lpstr>PowerPoint Presentation</vt:lpstr>
      <vt:lpstr>MBR &amp; GPT</vt:lpstr>
      <vt:lpstr>MBR</vt:lpstr>
      <vt:lpstr>GPT</vt:lpstr>
      <vt:lpstr>MBR vs. GPT</vt:lpstr>
      <vt:lpstr>Bootloader ToDos</vt:lpstr>
      <vt:lpstr>Bootloaders</vt:lpstr>
      <vt:lpstr>Most common bootloaders</vt:lpstr>
      <vt:lpstr>Boot Menu Options Include</vt:lpstr>
      <vt:lpstr>Grub</vt:lpstr>
      <vt:lpstr>Why people love grub…</vt:lpstr>
      <vt:lpstr>BootMGR</vt:lpstr>
      <vt:lpstr>Kernels</vt:lpstr>
      <vt:lpstr>Linux Kernel</vt:lpstr>
      <vt:lpstr>PowerPoint Presentation</vt:lpstr>
      <vt:lpstr>Windows Kernel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06</dc:title>
  <dc:creator>Duncan, Kayleigh Elizabeth</dc:creator>
  <cp:lastModifiedBy>Duncan, Kayleigh Elizabeth</cp:lastModifiedBy>
  <cp:revision>2</cp:revision>
  <dcterms:created xsi:type="dcterms:W3CDTF">2021-09-27T00:53:54Z</dcterms:created>
  <dcterms:modified xsi:type="dcterms:W3CDTF">2021-12-10T21:21:35Z</dcterms:modified>
</cp:coreProperties>
</file>